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307" r:id="rId4"/>
    <p:sldId id="296" r:id="rId5"/>
    <p:sldId id="303" r:id="rId6"/>
    <p:sldId id="272" r:id="rId7"/>
    <p:sldId id="297" r:id="rId8"/>
    <p:sldId id="302" r:id="rId9"/>
    <p:sldId id="304" r:id="rId10"/>
    <p:sldId id="263" r:id="rId11"/>
    <p:sldId id="290" r:id="rId12"/>
    <p:sldId id="291" r:id="rId13"/>
    <p:sldId id="273" r:id="rId14"/>
    <p:sldId id="274" r:id="rId15"/>
    <p:sldId id="300" r:id="rId16"/>
    <p:sldId id="268" r:id="rId17"/>
    <p:sldId id="269" r:id="rId18"/>
    <p:sldId id="288" r:id="rId19"/>
    <p:sldId id="289" r:id="rId20"/>
    <p:sldId id="298" r:id="rId21"/>
    <p:sldId id="301" r:id="rId22"/>
    <p:sldId id="276" r:id="rId23"/>
    <p:sldId id="306" r:id="rId24"/>
    <p:sldId id="278" r:id="rId25"/>
    <p:sldId id="264" r:id="rId26"/>
    <p:sldId id="305" r:id="rId27"/>
    <p:sldId id="280" r:id="rId28"/>
    <p:sldId id="270" r:id="rId29"/>
    <p:sldId id="27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9979C-4D75-4BB7-97B5-E04D5357016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76896A-0D11-46AA-86A0-1CD6436ECDD8}">
      <dgm:prSet phldrT="[Текст]" custT="1"/>
      <dgm:spPr/>
      <dgm:t>
        <a:bodyPr/>
        <a:lstStyle/>
        <a:p>
          <a:r>
            <a:rPr lang="ru-RU" sz="2800" dirty="0" smtClean="0"/>
            <a:t>Физическое развитие </a:t>
          </a:r>
          <a:endParaRPr lang="ru-RU" sz="2800" dirty="0"/>
        </a:p>
      </dgm:t>
    </dgm:pt>
    <dgm:pt modelId="{848ACAB0-C98D-4F88-80C0-AF159178622B}" type="parTrans" cxnId="{A8295B45-D155-4B4B-8CC7-9C34BEFDED47}">
      <dgm:prSet/>
      <dgm:spPr/>
      <dgm:t>
        <a:bodyPr/>
        <a:lstStyle/>
        <a:p>
          <a:endParaRPr lang="ru-RU"/>
        </a:p>
      </dgm:t>
    </dgm:pt>
    <dgm:pt modelId="{7448D858-E858-453C-BF9A-E08D305D5FBF}" type="sibTrans" cxnId="{A8295B45-D155-4B4B-8CC7-9C34BEFDED47}">
      <dgm:prSet/>
      <dgm:spPr/>
      <dgm:t>
        <a:bodyPr/>
        <a:lstStyle/>
        <a:p>
          <a:endParaRPr lang="ru-RU"/>
        </a:p>
      </dgm:t>
    </dgm:pt>
    <dgm:pt modelId="{A51F8484-98E7-43E7-A54A-8CA85358EDD6}">
      <dgm:prSet phldrT="[Текст]" custT="1"/>
      <dgm:spPr/>
      <dgm:t>
        <a:bodyPr/>
        <a:lstStyle/>
        <a:p>
          <a:r>
            <a:rPr lang="ru-RU" sz="2400" dirty="0" smtClean="0"/>
            <a:t>Экология</a:t>
          </a:r>
          <a:r>
            <a:rPr lang="ru-RU" sz="3200" dirty="0" smtClean="0"/>
            <a:t> </a:t>
          </a:r>
          <a:endParaRPr lang="ru-RU" sz="3200" dirty="0"/>
        </a:p>
      </dgm:t>
    </dgm:pt>
    <dgm:pt modelId="{19981030-D4F3-469D-94E9-2C84CD55949F}" type="parTrans" cxnId="{424D277F-7844-4A6C-98E3-C10929EA0123}">
      <dgm:prSet/>
      <dgm:spPr/>
      <dgm:t>
        <a:bodyPr/>
        <a:lstStyle/>
        <a:p>
          <a:endParaRPr lang="ru-RU"/>
        </a:p>
      </dgm:t>
    </dgm:pt>
    <dgm:pt modelId="{FBF120FD-E70A-4CC3-897B-E19EBE46C27A}" type="sibTrans" cxnId="{424D277F-7844-4A6C-98E3-C10929EA0123}">
      <dgm:prSet/>
      <dgm:spPr/>
      <dgm:t>
        <a:bodyPr/>
        <a:lstStyle/>
        <a:p>
          <a:endParaRPr lang="ru-RU"/>
        </a:p>
      </dgm:t>
    </dgm:pt>
    <dgm:pt modelId="{E8ADF1A2-E2B7-4682-9ED2-738C6DE2A634}">
      <dgm:prSet phldrT="[Текст]" custT="1"/>
      <dgm:spPr/>
      <dgm:t>
        <a:bodyPr/>
        <a:lstStyle/>
        <a:p>
          <a:r>
            <a:rPr lang="ru-RU" sz="2400" dirty="0" smtClean="0"/>
            <a:t>Наследствен</a:t>
          </a:r>
        </a:p>
        <a:p>
          <a:r>
            <a:rPr lang="ru-RU" sz="2400" dirty="0" err="1" smtClean="0"/>
            <a:t>ность</a:t>
          </a:r>
          <a:r>
            <a:rPr lang="ru-RU" sz="2400" dirty="0" smtClean="0"/>
            <a:t> </a:t>
          </a:r>
          <a:endParaRPr lang="ru-RU" sz="2400" dirty="0"/>
        </a:p>
      </dgm:t>
    </dgm:pt>
    <dgm:pt modelId="{4FF6C38C-E9B6-48FF-9F87-E229EF96FE99}" type="parTrans" cxnId="{D7113AF4-FA12-45D3-A006-F4025CDA219A}">
      <dgm:prSet/>
      <dgm:spPr/>
      <dgm:t>
        <a:bodyPr/>
        <a:lstStyle/>
        <a:p>
          <a:endParaRPr lang="ru-RU"/>
        </a:p>
      </dgm:t>
    </dgm:pt>
    <dgm:pt modelId="{CD58A483-D422-4829-A42D-F54CE72AE456}" type="sibTrans" cxnId="{D7113AF4-FA12-45D3-A006-F4025CDA219A}">
      <dgm:prSet/>
      <dgm:spPr/>
      <dgm:t>
        <a:bodyPr/>
        <a:lstStyle/>
        <a:p>
          <a:endParaRPr lang="ru-RU"/>
        </a:p>
      </dgm:t>
    </dgm:pt>
    <dgm:pt modelId="{BC42C81B-F0E4-40C8-9615-6AFC64526CD0}">
      <dgm:prSet phldrT="[Текст]" custT="1"/>
      <dgm:spPr/>
      <dgm:t>
        <a:bodyPr/>
        <a:lstStyle/>
        <a:p>
          <a:r>
            <a:rPr lang="ru-RU" sz="2400" dirty="0" smtClean="0"/>
            <a:t>Двигательная активность</a:t>
          </a:r>
          <a:endParaRPr lang="ru-RU" sz="2400" dirty="0"/>
        </a:p>
      </dgm:t>
    </dgm:pt>
    <dgm:pt modelId="{BE2D57DF-8BAF-48AD-860D-6B20B3EC1B76}" type="parTrans" cxnId="{89EF9C97-2F66-4F79-9E2D-CF5E81913F0A}">
      <dgm:prSet/>
      <dgm:spPr/>
      <dgm:t>
        <a:bodyPr/>
        <a:lstStyle/>
        <a:p>
          <a:endParaRPr lang="ru-RU"/>
        </a:p>
      </dgm:t>
    </dgm:pt>
    <dgm:pt modelId="{5404022B-C7EC-4BBD-A73E-9CC1A4F8C1AB}" type="sibTrans" cxnId="{89EF9C97-2F66-4F79-9E2D-CF5E81913F0A}">
      <dgm:prSet/>
      <dgm:spPr/>
      <dgm:t>
        <a:bodyPr/>
        <a:lstStyle/>
        <a:p>
          <a:endParaRPr lang="ru-RU"/>
        </a:p>
      </dgm:t>
    </dgm:pt>
    <dgm:pt modelId="{42538DF0-1980-4C33-84B9-A442245E7FCB}">
      <dgm:prSet custT="1"/>
      <dgm:spPr/>
      <dgm:t>
        <a:bodyPr/>
        <a:lstStyle/>
        <a:p>
          <a:r>
            <a:rPr lang="ru-RU" sz="2400" dirty="0" smtClean="0"/>
            <a:t>Питание </a:t>
          </a:r>
          <a:endParaRPr lang="ru-RU" sz="2400" dirty="0"/>
        </a:p>
      </dgm:t>
    </dgm:pt>
    <dgm:pt modelId="{FF0CB41F-1CB0-4BA1-B0C5-1DF5A826F9B7}" type="parTrans" cxnId="{4AA15185-07EB-4A7C-815E-3FC4433DF6CD}">
      <dgm:prSet/>
      <dgm:spPr/>
    </dgm:pt>
    <dgm:pt modelId="{7B3AB640-E63A-4968-A8CB-3D2BCA849EC8}" type="sibTrans" cxnId="{4AA15185-07EB-4A7C-815E-3FC4433DF6CD}">
      <dgm:prSet/>
      <dgm:spPr/>
    </dgm:pt>
    <dgm:pt modelId="{BE84F6A0-4C90-42CB-B0DC-BA320AA22C96}">
      <dgm:prSet custT="1"/>
      <dgm:spPr/>
      <dgm:t>
        <a:bodyPr/>
        <a:lstStyle/>
        <a:p>
          <a:r>
            <a:rPr lang="ru-RU" sz="2400" dirty="0" smtClean="0"/>
            <a:t>Режим труда и отдыха</a:t>
          </a:r>
          <a:endParaRPr lang="ru-RU" sz="2400" dirty="0"/>
        </a:p>
      </dgm:t>
    </dgm:pt>
    <dgm:pt modelId="{BB083578-DFA2-465A-BAD3-0BD81B159CF5}" type="parTrans" cxnId="{71341E91-52C8-4ED8-A4BA-0B4B7D6CE4F9}">
      <dgm:prSet/>
      <dgm:spPr/>
    </dgm:pt>
    <dgm:pt modelId="{EA851716-9B5D-45BE-88F7-EC7765776948}" type="sibTrans" cxnId="{71341E91-52C8-4ED8-A4BA-0B4B7D6CE4F9}">
      <dgm:prSet/>
      <dgm:spPr/>
    </dgm:pt>
    <dgm:pt modelId="{530D090A-A7D7-4791-9DF2-A13E8C8F465E}" type="pres">
      <dgm:prSet presAssocID="{9159979C-4D75-4BB7-97B5-E04D5357016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3DD5CA0-44D8-4CC5-9138-32E180DF98CB}" type="pres">
      <dgm:prSet presAssocID="{6F76896A-0D11-46AA-86A0-1CD6436ECDD8}" presName="centerShape" presStyleLbl="node0" presStyleIdx="0" presStyleCnt="1" custScaleX="137068"/>
      <dgm:spPr/>
    </dgm:pt>
    <dgm:pt modelId="{99CB2ACE-81D1-4FF8-8F7C-781B2AE28A5B}" type="pres">
      <dgm:prSet presAssocID="{19981030-D4F3-469D-94E9-2C84CD55949F}" presName="parTrans" presStyleLbl="bgSibTrans2D1" presStyleIdx="0" presStyleCnt="5"/>
      <dgm:spPr/>
    </dgm:pt>
    <dgm:pt modelId="{17149CFE-6C61-4972-BC53-C31E1ED6FAF2}" type="pres">
      <dgm:prSet presAssocID="{A51F8484-98E7-43E7-A54A-8CA85358EDD6}" presName="node" presStyleLbl="node1" presStyleIdx="0" presStyleCnt="5">
        <dgm:presLayoutVars>
          <dgm:bulletEnabled val="1"/>
        </dgm:presLayoutVars>
      </dgm:prSet>
      <dgm:spPr/>
    </dgm:pt>
    <dgm:pt modelId="{38D9AE39-BD8E-49F0-AB7A-96791D7B6307}" type="pres">
      <dgm:prSet presAssocID="{4FF6C38C-E9B6-48FF-9F87-E229EF96FE99}" presName="parTrans" presStyleLbl="bgSibTrans2D1" presStyleIdx="1" presStyleCnt="5"/>
      <dgm:spPr/>
    </dgm:pt>
    <dgm:pt modelId="{596B9F0E-40B8-476B-9E6A-D0D0333C1A12}" type="pres">
      <dgm:prSet presAssocID="{E8ADF1A2-E2B7-4682-9ED2-738C6DE2A634}" presName="node" presStyleLbl="node1" presStyleIdx="1" presStyleCnt="5" custScaleX="111371" custRadScaleRad="114505" custRadScaleInc="-19355">
        <dgm:presLayoutVars>
          <dgm:bulletEnabled val="1"/>
        </dgm:presLayoutVars>
      </dgm:prSet>
      <dgm:spPr/>
    </dgm:pt>
    <dgm:pt modelId="{AC9967B0-E189-4661-8BAC-1D0184821946}" type="pres">
      <dgm:prSet presAssocID="{BE2D57DF-8BAF-48AD-860D-6B20B3EC1B76}" presName="parTrans" presStyleLbl="bgSibTrans2D1" presStyleIdx="2" presStyleCnt="5"/>
      <dgm:spPr/>
    </dgm:pt>
    <dgm:pt modelId="{A4E8C2D3-9B9A-4E45-8636-5AC6F5B09EA7}" type="pres">
      <dgm:prSet presAssocID="{BC42C81B-F0E4-40C8-9615-6AFC64526CD0}" presName="node" presStyleLbl="node1" presStyleIdx="2" presStyleCnt="5" custScaleX="112840">
        <dgm:presLayoutVars>
          <dgm:bulletEnabled val="1"/>
        </dgm:presLayoutVars>
      </dgm:prSet>
      <dgm:spPr/>
    </dgm:pt>
    <dgm:pt modelId="{6962A25F-FCF9-4B28-8AEB-19AB4EF8297D}" type="pres">
      <dgm:prSet presAssocID="{FF0CB41F-1CB0-4BA1-B0C5-1DF5A826F9B7}" presName="parTrans" presStyleLbl="bgSibTrans2D1" presStyleIdx="3" presStyleCnt="5"/>
      <dgm:spPr/>
    </dgm:pt>
    <dgm:pt modelId="{656F9BC9-CEBB-4A76-B8EB-05FCC343413B}" type="pres">
      <dgm:prSet presAssocID="{42538DF0-1980-4C33-84B9-A442245E7FCB}" presName="node" presStyleLbl="node1" presStyleIdx="3" presStyleCnt="5" custScaleX="114309" custRadScaleRad="111373" custRadScaleInc="15823">
        <dgm:presLayoutVars>
          <dgm:bulletEnabled val="1"/>
        </dgm:presLayoutVars>
      </dgm:prSet>
      <dgm:spPr/>
    </dgm:pt>
    <dgm:pt modelId="{C7E61638-4A75-42BF-A4EB-C3B979A29A1D}" type="pres">
      <dgm:prSet presAssocID="{BB083578-DFA2-465A-BAD3-0BD81B159CF5}" presName="parTrans" presStyleLbl="bgSibTrans2D1" presStyleIdx="4" presStyleCnt="5"/>
      <dgm:spPr/>
    </dgm:pt>
    <dgm:pt modelId="{22017072-F9F1-40FE-A6ED-DAEFC0A19BBA}" type="pres">
      <dgm:prSet presAssocID="{BE84F6A0-4C90-42CB-B0DC-BA320AA22C96}" presName="node" presStyleLbl="node1" presStyleIdx="4" presStyleCnt="5">
        <dgm:presLayoutVars>
          <dgm:bulletEnabled val="1"/>
        </dgm:presLayoutVars>
      </dgm:prSet>
      <dgm:spPr/>
    </dgm:pt>
  </dgm:ptLst>
  <dgm:cxnLst>
    <dgm:cxn modelId="{1E1E0124-C998-4A62-AA46-0826AA24EDB2}" type="presOf" srcId="{BE84F6A0-4C90-42CB-B0DC-BA320AA22C96}" destId="{22017072-F9F1-40FE-A6ED-DAEFC0A19BBA}" srcOrd="0" destOrd="0" presId="urn:microsoft.com/office/officeart/2005/8/layout/radial4"/>
    <dgm:cxn modelId="{CBB2D8CE-FFED-4F0A-89FF-A646042C1DB4}" type="presOf" srcId="{A51F8484-98E7-43E7-A54A-8CA85358EDD6}" destId="{17149CFE-6C61-4972-BC53-C31E1ED6FAF2}" srcOrd="0" destOrd="0" presId="urn:microsoft.com/office/officeart/2005/8/layout/radial4"/>
    <dgm:cxn modelId="{89EF9C97-2F66-4F79-9E2D-CF5E81913F0A}" srcId="{6F76896A-0D11-46AA-86A0-1CD6436ECDD8}" destId="{BC42C81B-F0E4-40C8-9615-6AFC64526CD0}" srcOrd="2" destOrd="0" parTransId="{BE2D57DF-8BAF-48AD-860D-6B20B3EC1B76}" sibTransId="{5404022B-C7EC-4BBD-A73E-9CC1A4F8C1AB}"/>
    <dgm:cxn modelId="{424D277F-7844-4A6C-98E3-C10929EA0123}" srcId="{6F76896A-0D11-46AA-86A0-1CD6436ECDD8}" destId="{A51F8484-98E7-43E7-A54A-8CA85358EDD6}" srcOrd="0" destOrd="0" parTransId="{19981030-D4F3-469D-94E9-2C84CD55949F}" sibTransId="{FBF120FD-E70A-4CC3-897B-E19EBE46C27A}"/>
    <dgm:cxn modelId="{6C8118BA-8AB3-4FD6-A3A8-751D17800F74}" type="presOf" srcId="{E8ADF1A2-E2B7-4682-9ED2-738C6DE2A634}" destId="{596B9F0E-40B8-476B-9E6A-D0D0333C1A12}" srcOrd="0" destOrd="0" presId="urn:microsoft.com/office/officeart/2005/8/layout/radial4"/>
    <dgm:cxn modelId="{D1B820F8-E0E7-42C1-8804-947F9C2B8F83}" type="presOf" srcId="{BC42C81B-F0E4-40C8-9615-6AFC64526CD0}" destId="{A4E8C2D3-9B9A-4E45-8636-5AC6F5B09EA7}" srcOrd="0" destOrd="0" presId="urn:microsoft.com/office/officeart/2005/8/layout/radial4"/>
    <dgm:cxn modelId="{10673977-980B-49BA-B1AE-D93EA74CD8A8}" type="presOf" srcId="{FF0CB41F-1CB0-4BA1-B0C5-1DF5A826F9B7}" destId="{6962A25F-FCF9-4B28-8AEB-19AB4EF8297D}" srcOrd="0" destOrd="0" presId="urn:microsoft.com/office/officeart/2005/8/layout/radial4"/>
    <dgm:cxn modelId="{632B5315-4FAB-4D2C-8CAB-3ABD13F63AE1}" type="presOf" srcId="{4FF6C38C-E9B6-48FF-9F87-E229EF96FE99}" destId="{38D9AE39-BD8E-49F0-AB7A-96791D7B6307}" srcOrd="0" destOrd="0" presId="urn:microsoft.com/office/officeart/2005/8/layout/radial4"/>
    <dgm:cxn modelId="{2FC81391-E06B-4EE9-AAAE-D6A6A2561575}" type="presOf" srcId="{6F76896A-0D11-46AA-86A0-1CD6436ECDD8}" destId="{73DD5CA0-44D8-4CC5-9138-32E180DF98CB}" srcOrd="0" destOrd="0" presId="urn:microsoft.com/office/officeart/2005/8/layout/radial4"/>
    <dgm:cxn modelId="{F05C01A6-8259-4132-B87E-B0F7FAA2FF3F}" type="presOf" srcId="{42538DF0-1980-4C33-84B9-A442245E7FCB}" destId="{656F9BC9-CEBB-4A76-B8EB-05FCC343413B}" srcOrd="0" destOrd="0" presId="urn:microsoft.com/office/officeart/2005/8/layout/radial4"/>
    <dgm:cxn modelId="{A8295B45-D155-4B4B-8CC7-9C34BEFDED47}" srcId="{9159979C-4D75-4BB7-97B5-E04D5357016D}" destId="{6F76896A-0D11-46AA-86A0-1CD6436ECDD8}" srcOrd="0" destOrd="0" parTransId="{848ACAB0-C98D-4F88-80C0-AF159178622B}" sibTransId="{7448D858-E858-453C-BF9A-E08D305D5FBF}"/>
    <dgm:cxn modelId="{D7113AF4-FA12-45D3-A006-F4025CDA219A}" srcId="{6F76896A-0D11-46AA-86A0-1CD6436ECDD8}" destId="{E8ADF1A2-E2B7-4682-9ED2-738C6DE2A634}" srcOrd="1" destOrd="0" parTransId="{4FF6C38C-E9B6-48FF-9F87-E229EF96FE99}" sibTransId="{CD58A483-D422-4829-A42D-F54CE72AE456}"/>
    <dgm:cxn modelId="{DA1FDC08-0967-4AC2-8BB6-28570A644611}" type="presOf" srcId="{19981030-D4F3-469D-94E9-2C84CD55949F}" destId="{99CB2ACE-81D1-4FF8-8F7C-781B2AE28A5B}" srcOrd="0" destOrd="0" presId="urn:microsoft.com/office/officeart/2005/8/layout/radial4"/>
    <dgm:cxn modelId="{C3BA0D42-904F-40E9-90EE-BC4331B18689}" type="presOf" srcId="{BB083578-DFA2-465A-BAD3-0BD81B159CF5}" destId="{C7E61638-4A75-42BF-A4EB-C3B979A29A1D}" srcOrd="0" destOrd="0" presId="urn:microsoft.com/office/officeart/2005/8/layout/radial4"/>
    <dgm:cxn modelId="{4AA15185-07EB-4A7C-815E-3FC4433DF6CD}" srcId="{6F76896A-0D11-46AA-86A0-1CD6436ECDD8}" destId="{42538DF0-1980-4C33-84B9-A442245E7FCB}" srcOrd="3" destOrd="0" parTransId="{FF0CB41F-1CB0-4BA1-B0C5-1DF5A826F9B7}" sibTransId="{7B3AB640-E63A-4968-A8CB-3D2BCA849EC8}"/>
    <dgm:cxn modelId="{B99CB54E-38FB-4D89-9744-2224E516EA96}" type="presOf" srcId="{BE2D57DF-8BAF-48AD-860D-6B20B3EC1B76}" destId="{AC9967B0-E189-4661-8BAC-1D0184821946}" srcOrd="0" destOrd="0" presId="urn:microsoft.com/office/officeart/2005/8/layout/radial4"/>
    <dgm:cxn modelId="{71341E91-52C8-4ED8-A4BA-0B4B7D6CE4F9}" srcId="{6F76896A-0D11-46AA-86A0-1CD6436ECDD8}" destId="{BE84F6A0-4C90-42CB-B0DC-BA320AA22C96}" srcOrd="4" destOrd="0" parTransId="{BB083578-DFA2-465A-BAD3-0BD81B159CF5}" sibTransId="{EA851716-9B5D-45BE-88F7-EC7765776948}"/>
    <dgm:cxn modelId="{BB64154C-5451-4930-8358-6997723C3F1B}" type="presOf" srcId="{9159979C-4D75-4BB7-97B5-E04D5357016D}" destId="{530D090A-A7D7-4791-9DF2-A13E8C8F465E}" srcOrd="0" destOrd="0" presId="urn:microsoft.com/office/officeart/2005/8/layout/radial4"/>
    <dgm:cxn modelId="{EE2498C6-BCE6-4DA6-B8FE-CECACC6CEC55}" type="presParOf" srcId="{530D090A-A7D7-4791-9DF2-A13E8C8F465E}" destId="{73DD5CA0-44D8-4CC5-9138-32E180DF98CB}" srcOrd="0" destOrd="0" presId="urn:microsoft.com/office/officeart/2005/8/layout/radial4"/>
    <dgm:cxn modelId="{5224F8EA-13EE-4F25-8D84-F7F1DEF2B29E}" type="presParOf" srcId="{530D090A-A7D7-4791-9DF2-A13E8C8F465E}" destId="{99CB2ACE-81D1-4FF8-8F7C-781B2AE28A5B}" srcOrd="1" destOrd="0" presId="urn:microsoft.com/office/officeart/2005/8/layout/radial4"/>
    <dgm:cxn modelId="{A8E819D2-7B73-4028-9E05-0E03CECBD823}" type="presParOf" srcId="{530D090A-A7D7-4791-9DF2-A13E8C8F465E}" destId="{17149CFE-6C61-4972-BC53-C31E1ED6FAF2}" srcOrd="2" destOrd="0" presId="urn:microsoft.com/office/officeart/2005/8/layout/radial4"/>
    <dgm:cxn modelId="{140C282C-91AB-499C-AE8A-804F0FE02DB8}" type="presParOf" srcId="{530D090A-A7D7-4791-9DF2-A13E8C8F465E}" destId="{38D9AE39-BD8E-49F0-AB7A-96791D7B6307}" srcOrd="3" destOrd="0" presId="urn:microsoft.com/office/officeart/2005/8/layout/radial4"/>
    <dgm:cxn modelId="{D08B483F-8360-460F-93CC-791996CE5358}" type="presParOf" srcId="{530D090A-A7D7-4791-9DF2-A13E8C8F465E}" destId="{596B9F0E-40B8-476B-9E6A-D0D0333C1A12}" srcOrd="4" destOrd="0" presId="urn:microsoft.com/office/officeart/2005/8/layout/radial4"/>
    <dgm:cxn modelId="{CFE1CD32-F3C7-447A-8973-F58882D4900C}" type="presParOf" srcId="{530D090A-A7D7-4791-9DF2-A13E8C8F465E}" destId="{AC9967B0-E189-4661-8BAC-1D0184821946}" srcOrd="5" destOrd="0" presId="urn:microsoft.com/office/officeart/2005/8/layout/radial4"/>
    <dgm:cxn modelId="{BE196BC2-2D85-4190-984F-4EF8EC5F7A48}" type="presParOf" srcId="{530D090A-A7D7-4791-9DF2-A13E8C8F465E}" destId="{A4E8C2D3-9B9A-4E45-8636-5AC6F5B09EA7}" srcOrd="6" destOrd="0" presId="urn:microsoft.com/office/officeart/2005/8/layout/radial4"/>
    <dgm:cxn modelId="{FFDC2B5D-1318-4453-9F73-A02A60FAB520}" type="presParOf" srcId="{530D090A-A7D7-4791-9DF2-A13E8C8F465E}" destId="{6962A25F-FCF9-4B28-8AEB-19AB4EF8297D}" srcOrd="7" destOrd="0" presId="urn:microsoft.com/office/officeart/2005/8/layout/radial4"/>
    <dgm:cxn modelId="{1F656644-A41C-463B-967F-F100145B3456}" type="presParOf" srcId="{530D090A-A7D7-4791-9DF2-A13E8C8F465E}" destId="{656F9BC9-CEBB-4A76-B8EB-05FCC343413B}" srcOrd="8" destOrd="0" presId="urn:microsoft.com/office/officeart/2005/8/layout/radial4"/>
    <dgm:cxn modelId="{85063000-3C56-479D-9C2B-AA4CCC935CBF}" type="presParOf" srcId="{530D090A-A7D7-4791-9DF2-A13E8C8F465E}" destId="{C7E61638-4A75-42BF-A4EB-C3B979A29A1D}" srcOrd="9" destOrd="0" presId="urn:microsoft.com/office/officeart/2005/8/layout/radial4"/>
    <dgm:cxn modelId="{1C34C4B3-E0A3-4A0D-A8A7-522040B5CA45}" type="presParOf" srcId="{530D090A-A7D7-4791-9DF2-A13E8C8F465E}" destId="{22017072-F9F1-40FE-A6ED-DAEFC0A19BBA}" srcOrd="10" destOrd="0" presId="urn:microsoft.com/office/officeart/2005/8/layout/radial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CDF72D-76F6-4062-A252-E369039216B7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DFADD0-F52C-4174-8915-0B28FC4958E6}">
      <dgm:prSet phldrT="[Текст]"/>
      <dgm:spPr/>
      <dgm:t>
        <a:bodyPr/>
        <a:lstStyle/>
        <a:p>
          <a:r>
            <a:rPr lang="ru-RU" dirty="0" smtClean="0"/>
            <a:t>Сроки окостенения</a:t>
          </a:r>
          <a:endParaRPr lang="ru-RU" dirty="0"/>
        </a:p>
      </dgm:t>
    </dgm:pt>
    <dgm:pt modelId="{D47A3F13-0A0F-48B1-8ED5-C741FC833240}" type="parTrans" cxnId="{EC7CFA24-0F06-48C7-AE40-F383588FB03C}">
      <dgm:prSet/>
      <dgm:spPr/>
      <dgm:t>
        <a:bodyPr/>
        <a:lstStyle/>
        <a:p>
          <a:endParaRPr lang="ru-RU"/>
        </a:p>
      </dgm:t>
    </dgm:pt>
    <dgm:pt modelId="{1FB54755-5E8D-4223-B038-B376604DD3E3}" type="sibTrans" cxnId="{EC7CFA24-0F06-48C7-AE40-F383588FB03C}">
      <dgm:prSet/>
      <dgm:spPr/>
      <dgm:t>
        <a:bodyPr/>
        <a:lstStyle/>
        <a:p>
          <a:endParaRPr lang="ru-RU"/>
        </a:p>
      </dgm:t>
    </dgm:pt>
    <dgm:pt modelId="{8C1A0DDE-8B7F-4BB8-B5BB-0BF01DD3A682}">
      <dgm:prSet phldrT="[Текст]"/>
      <dgm:spPr/>
      <dgm:t>
        <a:bodyPr/>
        <a:lstStyle/>
        <a:p>
          <a:r>
            <a:rPr lang="ru-RU" dirty="0" smtClean="0"/>
            <a:t>Ежегодные прибавки длины тела</a:t>
          </a:r>
          <a:endParaRPr lang="ru-RU" dirty="0"/>
        </a:p>
      </dgm:t>
    </dgm:pt>
    <dgm:pt modelId="{176C9F43-271F-4613-B3B6-54A2240A7674}" type="parTrans" cxnId="{E715CB5D-BBDE-438A-9B62-4D50C905B8C4}">
      <dgm:prSet/>
      <dgm:spPr/>
      <dgm:t>
        <a:bodyPr/>
        <a:lstStyle/>
        <a:p>
          <a:endParaRPr lang="ru-RU"/>
        </a:p>
      </dgm:t>
    </dgm:pt>
    <dgm:pt modelId="{35CF8833-7AE8-4665-839D-EB41A7AD173C}" type="sibTrans" cxnId="{E715CB5D-BBDE-438A-9B62-4D50C905B8C4}">
      <dgm:prSet/>
      <dgm:spPr/>
      <dgm:t>
        <a:bodyPr/>
        <a:lstStyle/>
        <a:p>
          <a:endParaRPr lang="ru-RU"/>
        </a:p>
      </dgm:t>
    </dgm:pt>
    <dgm:pt modelId="{93ACCCE9-6453-492C-A0C9-F2BF30C14A6E}">
      <dgm:prSet phldrT="[Текст]"/>
      <dgm:spPr/>
      <dgm:t>
        <a:bodyPr/>
        <a:lstStyle/>
        <a:p>
          <a:r>
            <a:rPr lang="ru-RU" dirty="0" smtClean="0"/>
            <a:t>Число постоянных зубов</a:t>
          </a:r>
          <a:endParaRPr lang="ru-RU" dirty="0"/>
        </a:p>
      </dgm:t>
    </dgm:pt>
    <dgm:pt modelId="{C52CBC1D-9584-48E0-83FE-BED897068EE3}" type="parTrans" cxnId="{969B2EBE-BB5E-43CB-9BB5-76AA2E19607C}">
      <dgm:prSet/>
      <dgm:spPr/>
      <dgm:t>
        <a:bodyPr/>
        <a:lstStyle/>
        <a:p>
          <a:endParaRPr lang="ru-RU"/>
        </a:p>
      </dgm:t>
    </dgm:pt>
    <dgm:pt modelId="{8BE8876D-F866-48F7-B574-06EFD6893581}" type="sibTrans" cxnId="{969B2EBE-BB5E-43CB-9BB5-76AA2E19607C}">
      <dgm:prSet/>
      <dgm:spPr/>
      <dgm:t>
        <a:bodyPr/>
        <a:lstStyle/>
        <a:p>
          <a:endParaRPr lang="ru-RU"/>
        </a:p>
      </dgm:t>
    </dgm:pt>
    <dgm:pt modelId="{F4F0FC45-85BF-4B46-BA25-E2345C151945}">
      <dgm:prSet phldrT="[Текст]"/>
      <dgm:spPr/>
      <dgm:t>
        <a:bodyPr/>
        <a:lstStyle/>
        <a:p>
          <a:r>
            <a:rPr lang="ru-RU" dirty="0" smtClean="0"/>
            <a:t>Степень выраженности вторичных половых признаков</a:t>
          </a:r>
          <a:endParaRPr lang="ru-RU" dirty="0"/>
        </a:p>
      </dgm:t>
    </dgm:pt>
    <dgm:pt modelId="{FAEC9082-73F4-45D0-81B6-8B2FACA40C50}" type="parTrans" cxnId="{2C68BDB3-36E5-4371-9323-DB3499E4C15A}">
      <dgm:prSet/>
      <dgm:spPr/>
      <dgm:t>
        <a:bodyPr/>
        <a:lstStyle/>
        <a:p>
          <a:endParaRPr lang="ru-RU"/>
        </a:p>
      </dgm:t>
    </dgm:pt>
    <dgm:pt modelId="{9A4CCEC3-77BC-4A08-B62F-6647E67A5277}" type="sibTrans" cxnId="{2C68BDB3-36E5-4371-9323-DB3499E4C15A}">
      <dgm:prSet/>
      <dgm:spPr/>
      <dgm:t>
        <a:bodyPr/>
        <a:lstStyle/>
        <a:p>
          <a:endParaRPr lang="ru-RU"/>
        </a:p>
      </dgm:t>
    </dgm:pt>
    <dgm:pt modelId="{CF2D924F-5CB6-4A81-9C55-0E20FFC4E667}" type="pres">
      <dgm:prSet presAssocID="{BDCDF72D-76F6-4062-A252-E369039216B7}" presName="diagram" presStyleCnt="0">
        <dgm:presLayoutVars>
          <dgm:dir/>
          <dgm:resizeHandles val="exact"/>
        </dgm:presLayoutVars>
      </dgm:prSet>
      <dgm:spPr/>
    </dgm:pt>
    <dgm:pt modelId="{16F7559C-B30E-4B45-83CB-44BBDA451DAC}" type="pres">
      <dgm:prSet presAssocID="{C9DFADD0-F52C-4174-8915-0B28FC4958E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5B420-10FC-4871-9DDF-8FE3FFA21F13}" type="pres">
      <dgm:prSet presAssocID="{1FB54755-5E8D-4223-B038-B376604DD3E3}" presName="sibTrans" presStyleCnt="0"/>
      <dgm:spPr/>
    </dgm:pt>
    <dgm:pt modelId="{0B687B98-A74F-4193-8E4B-34677F656088}" type="pres">
      <dgm:prSet presAssocID="{8C1A0DDE-8B7F-4BB8-B5BB-0BF01DD3A6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49C0E-C6FC-4C19-A4E9-DDA7C956167A}" type="pres">
      <dgm:prSet presAssocID="{35CF8833-7AE8-4665-839D-EB41A7AD173C}" presName="sibTrans" presStyleCnt="0"/>
      <dgm:spPr/>
    </dgm:pt>
    <dgm:pt modelId="{55225D02-109D-4544-978B-2E7E2B241BE0}" type="pres">
      <dgm:prSet presAssocID="{93ACCCE9-6453-492C-A0C9-F2BF30C14A6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421DD-EB5C-4E6C-A29C-3540DC6C2175}" type="pres">
      <dgm:prSet presAssocID="{8BE8876D-F866-48F7-B574-06EFD6893581}" presName="sibTrans" presStyleCnt="0"/>
      <dgm:spPr/>
    </dgm:pt>
    <dgm:pt modelId="{29E2B1E8-C523-4728-9AA0-DAC450974C37}" type="pres">
      <dgm:prSet presAssocID="{F4F0FC45-85BF-4B46-BA25-E2345C15194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9B2EBE-BB5E-43CB-9BB5-76AA2E19607C}" srcId="{BDCDF72D-76F6-4062-A252-E369039216B7}" destId="{93ACCCE9-6453-492C-A0C9-F2BF30C14A6E}" srcOrd="2" destOrd="0" parTransId="{C52CBC1D-9584-48E0-83FE-BED897068EE3}" sibTransId="{8BE8876D-F866-48F7-B574-06EFD6893581}"/>
    <dgm:cxn modelId="{41C576EE-4C12-41AF-B230-B528331EEC1D}" type="presOf" srcId="{8C1A0DDE-8B7F-4BB8-B5BB-0BF01DD3A682}" destId="{0B687B98-A74F-4193-8E4B-34677F656088}" srcOrd="0" destOrd="0" presId="urn:microsoft.com/office/officeart/2005/8/layout/default"/>
    <dgm:cxn modelId="{B99BCC18-DC91-4A0D-9DDF-1E7836EE29C8}" type="presOf" srcId="{C9DFADD0-F52C-4174-8915-0B28FC4958E6}" destId="{16F7559C-B30E-4B45-83CB-44BBDA451DAC}" srcOrd="0" destOrd="0" presId="urn:microsoft.com/office/officeart/2005/8/layout/default"/>
    <dgm:cxn modelId="{EC7CFA24-0F06-48C7-AE40-F383588FB03C}" srcId="{BDCDF72D-76F6-4062-A252-E369039216B7}" destId="{C9DFADD0-F52C-4174-8915-0B28FC4958E6}" srcOrd="0" destOrd="0" parTransId="{D47A3F13-0A0F-48B1-8ED5-C741FC833240}" sibTransId="{1FB54755-5E8D-4223-B038-B376604DD3E3}"/>
    <dgm:cxn modelId="{2C68BDB3-36E5-4371-9323-DB3499E4C15A}" srcId="{BDCDF72D-76F6-4062-A252-E369039216B7}" destId="{F4F0FC45-85BF-4B46-BA25-E2345C151945}" srcOrd="3" destOrd="0" parTransId="{FAEC9082-73F4-45D0-81B6-8B2FACA40C50}" sibTransId="{9A4CCEC3-77BC-4A08-B62F-6647E67A5277}"/>
    <dgm:cxn modelId="{E55DF342-25BB-4163-BD62-02779BFCE866}" type="presOf" srcId="{BDCDF72D-76F6-4062-A252-E369039216B7}" destId="{CF2D924F-5CB6-4A81-9C55-0E20FFC4E667}" srcOrd="0" destOrd="0" presId="urn:microsoft.com/office/officeart/2005/8/layout/default"/>
    <dgm:cxn modelId="{0100006A-9081-4FB5-B58C-6A662B5C86CF}" type="presOf" srcId="{F4F0FC45-85BF-4B46-BA25-E2345C151945}" destId="{29E2B1E8-C523-4728-9AA0-DAC450974C37}" srcOrd="0" destOrd="0" presId="urn:microsoft.com/office/officeart/2005/8/layout/default"/>
    <dgm:cxn modelId="{E715CB5D-BBDE-438A-9B62-4D50C905B8C4}" srcId="{BDCDF72D-76F6-4062-A252-E369039216B7}" destId="{8C1A0DDE-8B7F-4BB8-B5BB-0BF01DD3A682}" srcOrd="1" destOrd="0" parTransId="{176C9F43-271F-4613-B3B6-54A2240A7674}" sibTransId="{35CF8833-7AE8-4665-839D-EB41A7AD173C}"/>
    <dgm:cxn modelId="{9E808501-221D-4659-B2DA-7307569745F3}" type="presOf" srcId="{93ACCCE9-6453-492C-A0C9-F2BF30C14A6E}" destId="{55225D02-109D-4544-978B-2E7E2B241BE0}" srcOrd="0" destOrd="0" presId="urn:microsoft.com/office/officeart/2005/8/layout/default"/>
    <dgm:cxn modelId="{5264446A-C517-43E0-95C3-E165F36B302C}" type="presParOf" srcId="{CF2D924F-5CB6-4A81-9C55-0E20FFC4E667}" destId="{16F7559C-B30E-4B45-83CB-44BBDA451DAC}" srcOrd="0" destOrd="0" presId="urn:microsoft.com/office/officeart/2005/8/layout/default"/>
    <dgm:cxn modelId="{3B29F255-8F2D-4949-BA1B-BB78CFAA97B6}" type="presParOf" srcId="{CF2D924F-5CB6-4A81-9C55-0E20FFC4E667}" destId="{62F5B420-10FC-4871-9DDF-8FE3FFA21F13}" srcOrd="1" destOrd="0" presId="urn:microsoft.com/office/officeart/2005/8/layout/default"/>
    <dgm:cxn modelId="{52E283A6-4787-4FA6-81FC-5C944CAF4ED3}" type="presParOf" srcId="{CF2D924F-5CB6-4A81-9C55-0E20FFC4E667}" destId="{0B687B98-A74F-4193-8E4B-34677F656088}" srcOrd="2" destOrd="0" presId="urn:microsoft.com/office/officeart/2005/8/layout/default"/>
    <dgm:cxn modelId="{9563A6A1-9D87-403B-8673-61807E5EDA65}" type="presParOf" srcId="{CF2D924F-5CB6-4A81-9C55-0E20FFC4E667}" destId="{85749C0E-C6FC-4C19-A4E9-DDA7C956167A}" srcOrd="3" destOrd="0" presId="urn:microsoft.com/office/officeart/2005/8/layout/default"/>
    <dgm:cxn modelId="{66D1C1E6-72C9-4B9B-B7DF-233C788F950F}" type="presParOf" srcId="{CF2D924F-5CB6-4A81-9C55-0E20FFC4E667}" destId="{55225D02-109D-4544-978B-2E7E2B241BE0}" srcOrd="4" destOrd="0" presId="urn:microsoft.com/office/officeart/2005/8/layout/default"/>
    <dgm:cxn modelId="{225F55A3-E871-4DED-9AE5-0F5397C44EDD}" type="presParOf" srcId="{CF2D924F-5CB6-4A81-9C55-0E20FFC4E667}" destId="{AE3421DD-EB5C-4E6C-A29C-3540DC6C2175}" srcOrd="5" destOrd="0" presId="urn:microsoft.com/office/officeart/2005/8/layout/default"/>
    <dgm:cxn modelId="{BF7E7132-C3FA-4276-8B6A-2E7665B71CAA}" type="presParOf" srcId="{CF2D924F-5CB6-4A81-9C55-0E20FFC4E667}" destId="{29E2B1E8-C523-4728-9AA0-DAC450974C37}" srcOrd="6" destOrd="0" presId="urn:microsoft.com/office/officeart/2005/8/layout/default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BA3BA2-D88B-40A8-A789-27C1A25106EA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D099B5-14E1-4DC1-9FC0-393B7594AB2B}">
      <dgm:prSet phldrT="[Текст]"/>
      <dgm:spPr/>
      <dgm:t>
        <a:bodyPr/>
        <a:lstStyle/>
        <a:p>
          <a:r>
            <a:rPr lang="ru-RU" dirty="0" smtClean="0"/>
            <a:t>Генетический </a:t>
          </a:r>
          <a:endParaRPr lang="ru-RU" dirty="0"/>
        </a:p>
      </dgm:t>
    </dgm:pt>
    <dgm:pt modelId="{ABC86F57-EB63-4D56-A2F7-82F6BBD11D58}" type="parTrans" cxnId="{2726C162-82F5-4F5B-9129-E8AEC4E43751}">
      <dgm:prSet/>
      <dgm:spPr/>
      <dgm:t>
        <a:bodyPr/>
        <a:lstStyle/>
        <a:p>
          <a:endParaRPr lang="ru-RU"/>
        </a:p>
      </dgm:t>
    </dgm:pt>
    <dgm:pt modelId="{ED3A750D-D135-42E0-8955-D6016B3BBE41}" type="sibTrans" cxnId="{2726C162-82F5-4F5B-9129-E8AEC4E43751}">
      <dgm:prSet/>
      <dgm:spPr/>
      <dgm:t>
        <a:bodyPr/>
        <a:lstStyle/>
        <a:p>
          <a:endParaRPr lang="ru-RU"/>
        </a:p>
      </dgm:t>
    </dgm:pt>
    <dgm:pt modelId="{6E14D3D3-3DBA-45D9-AB16-FC4EF5E0131A}">
      <dgm:prSet phldrT="[Текст]"/>
      <dgm:spPr/>
      <dgm:t>
        <a:bodyPr/>
        <a:lstStyle/>
        <a:p>
          <a:r>
            <a:rPr lang="ru-RU" dirty="0" err="1" smtClean="0"/>
            <a:t>Гонадный</a:t>
          </a:r>
          <a:r>
            <a:rPr lang="ru-RU" dirty="0" smtClean="0"/>
            <a:t> </a:t>
          </a:r>
          <a:endParaRPr lang="ru-RU" dirty="0"/>
        </a:p>
      </dgm:t>
    </dgm:pt>
    <dgm:pt modelId="{3B40CA2B-2E13-43B8-8996-5D0540A2B7DC}" type="parTrans" cxnId="{2D0CD14D-82C1-4B7F-9778-EFE6AE7B6A7D}">
      <dgm:prSet/>
      <dgm:spPr/>
      <dgm:t>
        <a:bodyPr/>
        <a:lstStyle/>
        <a:p>
          <a:endParaRPr lang="ru-RU"/>
        </a:p>
      </dgm:t>
    </dgm:pt>
    <dgm:pt modelId="{07D38EB4-603A-41DC-88E0-1C438C2760EB}" type="sibTrans" cxnId="{2D0CD14D-82C1-4B7F-9778-EFE6AE7B6A7D}">
      <dgm:prSet/>
      <dgm:spPr/>
      <dgm:t>
        <a:bodyPr/>
        <a:lstStyle/>
        <a:p>
          <a:endParaRPr lang="ru-RU"/>
        </a:p>
      </dgm:t>
    </dgm:pt>
    <dgm:pt modelId="{49AE0451-0674-4683-9FC7-7286C8631C7F}">
      <dgm:prSet phldrT="[Текст]"/>
      <dgm:spPr/>
      <dgm:t>
        <a:bodyPr/>
        <a:lstStyle/>
        <a:p>
          <a:r>
            <a:rPr lang="ru-RU" dirty="0" smtClean="0"/>
            <a:t>Соматический </a:t>
          </a:r>
          <a:endParaRPr lang="ru-RU" dirty="0"/>
        </a:p>
      </dgm:t>
    </dgm:pt>
    <dgm:pt modelId="{3C0A6A79-7C5C-4890-AEE4-30D9DDE8539C}" type="parTrans" cxnId="{F2FC44BB-EF0C-4681-A8B7-C16720988873}">
      <dgm:prSet/>
      <dgm:spPr/>
      <dgm:t>
        <a:bodyPr/>
        <a:lstStyle/>
        <a:p>
          <a:endParaRPr lang="ru-RU"/>
        </a:p>
      </dgm:t>
    </dgm:pt>
    <dgm:pt modelId="{473BA8A8-206B-4E45-A845-1B5CB59C277E}" type="sibTrans" cxnId="{F2FC44BB-EF0C-4681-A8B7-C16720988873}">
      <dgm:prSet/>
      <dgm:spPr/>
      <dgm:t>
        <a:bodyPr/>
        <a:lstStyle/>
        <a:p>
          <a:endParaRPr lang="ru-RU"/>
        </a:p>
      </dgm:t>
    </dgm:pt>
    <dgm:pt modelId="{3B2EDFAA-E8A5-4016-8AA0-FC99A71C4CFB}">
      <dgm:prSet/>
      <dgm:spPr/>
      <dgm:t>
        <a:bodyPr/>
        <a:lstStyle/>
        <a:p>
          <a:r>
            <a:rPr lang="ru-RU" dirty="0" smtClean="0"/>
            <a:t>Социальный </a:t>
          </a:r>
          <a:endParaRPr lang="ru-RU" dirty="0"/>
        </a:p>
      </dgm:t>
    </dgm:pt>
    <dgm:pt modelId="{D2F0BF0C-EE34-4D21-A6F5-A16EF41C44A8}" type="parTrans" cxnId="{B3B737B5-0E2B-4608-BDE8-27A2795E8ADF}">
      <dgm:prSet/>
      <dgm:spPr/>
      <dgm:t>
        <a:bodyPr/>
        <a:lstStyle/>
        <a:p>
          <a:endParaRPr lang="ru-RU"/>
        </a:p>
      </dgm:t>
    </dgm:pt>
    <dgm:pt modelId="{FB75BD18-EF40-416F-9902-1008A7F17B14}" type="sibTrans" cxnId="{B3B737B5-0E2B-4608-BDE8-27A2795E8ADF}">
      <dgm:prSet/>
      <dgm:spPr/>
      <dgm:t>
        <a:bodyPr/>
        <a:lstStyle/>
        <a:p>
          <a:endParaRPr lang="ru-RU"/>
        </a:p>
      </dgm:t>
    </dgm:pt>
    <dgm:pt modelId="{B97BDF63-2012-4B8C-910E-49D7FAC792D0}">
      <dgm:prSet/>
      <dgm:spPr/>
      <dgm:t>
        <a:bodyPr/>
        <a:lstStyle/>
        <a:p>
          <a:r>
            <a:rPr lang="ru-RU" dirty="0" smtClean="0"/>
            <a:t>Психологический пол</a:t>
          </a:r>
          <a:endParaRPr lang="ru-RU" dirty="0"/>
        </a:p>
      </dgm:t>
    </dgm:pt>
    <dgm:pt modelId="{F927BDE0-5810-4819-A2B6-AEDEC8329C68}" type="parTrans" cxnId="{72F13728-4A3D-45E1-B112-C35869ADC889}">
      <dgm:prSet/>
      <dgm:spPr/>
      <dgm:t>
        <a:bodyPr/>
        <a:lstStyle/>
        <a:p>
          <a:endParaRPr lang="ru-RU"/>
        </a:p>
      </dgm:t>
    </dgm:pt>
    <dgm:pt modelId="{4863E8F2-9F0E-4BCB-BEED-8D4AD10386C9}" type="sibTrans" cxnId="{72F13728-4A3D-45E1-B112-C35869ADC889}">
      <dgm:prSet/>
      <dgm:spPr/>
      <dgm:t>
        <a:bodyPr/>
        <a:lstStyle/>
        <a:p>
          <a:endParaRPr lang="ru-RU"/>
        </a:p>
      </dgm:t>
    </dgm:pt>
    <dgm:pt modelId="{E5519DC4-5314-4C58-8A52-569C37AB8B48}" type="pres">
      <dgm:prSet presAssocID="{72BA3BA2-D88B-40A8-A789-27C1A25106E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A0874F-D8C4-42D5-82AB-8DD033254D6E}" type="pres">
      <dgm:prSet presAssocID="{72BA3BA2-D88B-40A8-A789-27C1A25106EA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48B6EE11-0D1B-476B-A4E8-1F65DA3A7C2E}" type="pres">
      <dgm:prSet presAssocID="{72BA3BA2-D88B-40A8-A789-27C1A25106E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73077-672F-4E00-BB36-813486100575}" type="pres">
      <dgm:prSet presAssocID="{72BA3BA2-D88B-40A8-A789-27C1A25106E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0FB89-97EC-4773-8971-B231198230B1}" type="pres">
      <dgm:prSet presAssocID="{72BA3BA2-D88B-40A8-A789-27C1A25106E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59A95-844A-4BCF-B338-B42AB70726AD}" type="pres">
      <dgm:prSet presAssocID="{72BA3BA2-D88B-40A8-A789-27C1A25106EA}" presName="FiveNodes_4" presStyleLbl="node1" presStyleIdx="3" presStyleCnt="5" custLinFactNeighborX="-307" custLinFactNeighborY="14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FF88C-E1D7-412D-BCBF-EDB521E2B2C2}" type="pres">
      <dgm:prSet presAssocID="{72BA3BA2-D88B-40A8-A789-27C1A25106E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C2580-C42F-4398-9A01-D96970BAF657}" type="pres">
      <dgm:prSet presAssocID="{72BA3BA2-D88B-40A8-A789-27C1A25106E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E79BF-2D85-46D9-B6CD-6147E3F2FD95}" type="pres">
      <dgm:prSet presAssocID="{72BA3BA2-D88B-40A8-A789-27C1A25106E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B6892-B1DC-413E-B271-A954335BDC68}" type="pres">
      <dgm:prSet presAssocID="{72BA3BA2-D88B-40A8-A789-27C1A25106E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26288-E1C8-4B90-848A-1EB861AF0589}" type="pres">
      <dgm:prSet presAssocID="{72BA3BA2-D88B-40A8-A789-27C1A25106E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0ECA5-B516-4C02-A948-0AA4F7AE1DAB}" type="pres">
      <dgm:prSet presAssocID="{72BA3BA2-D88B-40A8-A789-27C1A25106E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1FEBA-7AC8-4B08-B915-8C29F80C5D8C}" type="pres">
      <dgm:prSet presAssocID="{72BA3BA2-D88B-40A8-A789-27C1A25106E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07628-D6C8-4EFE-BC15-68373F4D35D3}" type="pres">
      <dgm:prSet presAssocID="{72BA3BA2-D88B-40A8-A789-27C1A25106E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71AA0-6C66-41C5-9009-C69B88F1B0BC}" type="pres">
      <dgm:prSet presAssocID="{72BA3BA2-D88B-40A8-A789-27C1A25106E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18340-6789-4CC9-BEA0-38087163F65D}" type="pres">
      <dgm:prSet presAssocID="{72BA3BA2-D88B-40A8-A789-27C1A25106E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B737B5-0E2B-4608-BDE8-27A2795E8ADF}" srcId="{72BA3BA2-D88B-40A8-A789-27C1A25106EA}" destId="{3B2EDFAA-E8A5-4016-8AA0-FC99A71C4CFB}" srcOrd="3" destOrd="0" parTransId="{D2F0BF0C-EE34-4D21-A6F5-A16EF41C44A8}" sibTransId="{FB75BD18-EF40-416F-9902-1008A7F17B14}"/>
    <dgm:cxn modelId="{60967E2B-7AE3-44E6-BEAF-CB628CF4B065}" type="presOf" srcId="{B97BDF63-2012-4B8C-910E-49D7FAC792D0}" destId="{A77FF88C-E1D7-412D-BCBF-EDB521E2B2C2}" srcOrd="0" destOrd="0" presId="urn:microsoft.com/office/officeart/2005/8/layout/vProcess5"/>
    <dgm:cxn modelId="{BA091899-D12C-4B68-82AB-7FD74BAD2BF3}" type="presOf" srcId="{FB75BD18-EF40-416F-9902-1008A7F17B14}" destId="{C4626288-E1C8-4B90-848A-1EB861AF0589}" srcOrd="0" destOrd="0" presId="urn:microsoft.com/office/officeart/2005/8/layout/vProcess5"/>
    <dgm:cxn modelId="{B1015DCD-948B-4934-980B-0B0001DA4028}" type="presOf" srcId="{ED3A750D-D135-42E0-8955-D6016B3BBE41}" destId="{F89C2580-C42F-4398-9A01-D96970BAF657}" srcOrd="0" destOrd="0" presId="urn:microsoft.com/office/officeart/2005/8/layout/vProcess5"/>
    <dgm:cxn modelId="{8158322A-26B5-4C5C-9B8B-24335BA45712}" type="presOf" srcId="{49AE0451-0674-4683-9FC7-7286C8631C7F}" destId="{E7607628-D6C8-4EFE-BC15-68373F4D35D3}" srcOrd="1" destOrd="0" presId="urn:microsoft.com/office/officeart/2005/8/layout/vProcess5"/>
    <dgm:cxn modelId="{F2FC44BB-EF0C-4681-A8B7-C16720988873}" srcId="{72BA3BA2-D88B-40A8-A789-27C1A25106EA}" destId="{49AE0451-0674-4683-9FC7-7286C8631C7F}" srcOrd="2" destOrd="0" parTransId="{3C0A6A79-7C5C-4890-AEE4-30D9DDE8539C}" sibTransId="{473BA8A8-206B-4E45-A845-1B5CB59C277E}"/>
    <dgm:cxn modelId="{91C859FE-9038-4653-BEA5-CF140E26D787}" type="presOf" srcId="{B97BDF63-2012-4B8C-910E-49D7FAC792D0}" destId="{2BF18340-6789-4CC9-BEA0-38087163F65D}" srcOrd="1" destOrd="0" presId="urn:microsoft.com/office/officeart/2005/8/layout/vProcess5"/>
    <dgm:cxn modelId="{2726C162-82F5-4F5B-9129-E8AEC4E43751}" srcId="{72BA3BA2-D88B-40A8-A789-27C1A25106EA}" destId="{2DD099B5-14E1-4DC1-9FC0-393B7594AB2B}" srcOrd="0" destOrd="0" parTransId="{ABC86F57-EB63-4D56-A2F7-82F6BBD11D58}" sibTransId="{ED3A750D-D135-42E0-8955-D6016B3BBE41}"/>
    <dgm:cxn modelId="{2E51FD31-89CD-4109-A6E2-7ACFF1F03E9D}" type="presOf" srcId="{6E14D3D3-3DBA-45D9-AB16-FC4EF5E0131A}" destId="{4381FEBA-7AC8-4B08-B915-8C29F80C5D8C}" srcOrd="1" destOrd="0" presId="urn:microsoft.com/office/officeart/2005/8/layout/vProcess5"/>
    <dgm:cxn modelId="{AA0E54B6-0094-4A59-B7CC-36AB00FD4141}" type="presOf" srcId="{07D38EB4-603A-41DC-88E0-1C438C2760EB}" destId="{690E79BF-2D85-46D9-B6CD-6147E3F2FD95}" srcOrd="0" destOrd="0" presId="urn:microsoft.com/office/officeart/2005/8/layout/vProcess5"/>
    <dgm:cxn modelId="{60B2AFAA-D6A5-4903-B274-BDEBEEEFB6F9}" type="presOf" srcId="{49AE0451-0674-4683-9FC7-7286C8631C7F}" destId="{1360FB89-97EC-4773-8971-B231198230B1}" srcOrd="0" destOrd="0" presId="urn:microsoft.com/office/officeart/2005/8/layout/vProcess5"/>
    <dgm:cxn modelId="{60949B88-CF75-4CF2-9200-CFB7A32B020E}" type="presOf" srcId="{2DD099B5-14E1-4DC1-9FC0-393B7594AB2B}" destId="{48B6EE11-0D1B-476B-A4E8-1F65DA3A7C2E}" srcOrd="0" destOrd="0" presId="urn:microsoft.com/office/officeart/2005/8/layout/vProcess5"/>
    <dgm:cxn modelId="{C67AAD94-2B78-4313-8C3E-2CABC0E14570}" type="presOf" srcId="{473BA8A8-206B-4E45-A845-1B5CB59C277E}" destId="{FE4B6892-B1DC-413E-B271-A954335BDC68}" srcOrd="0" destOrd="0" presId="urn:microsoft.com/office/officeart/2005/8/layout/vProcess5"/>
    <dgm:cxn modelId="{04B6ED62-341A-4D2C-B97F-AA6591CE8E84}" type="presOf" srcId="{3B2EDFAA-E8A5-4016-8AA0-FC99A71C4CFB}" destId="{A8859A95-844A-4BCF-B338-B42AB70726AD}" srcOrd="0" destOrd="0" presId="urn:microsoft.com/office/officeart/2005/8/layout/vProcess5"/>
    <dgm:cxn modelId="{72F13728-4A3D-45E1-B112-C35869ADC889}" srcId="{72BA3BA2-D88B-40A8-A789-27C1A25106EA}" destId="{B97BDF63-2012-4B8C-910E-49D7FAC792D0}" srcOrd="4" destOrd="0" parTransId="{F927BDE0-5810-4819-A2B6-AEDEC8329C68}" sibTransId="{4863E8F2-9F0E-4BCB-BEED-8D4AD10386C9}"/>
    <dgm:cxn modelId="{2D0CD14D-82C1-4B7F-9778-EFE6AE7B6A7D}" srcId="{72BA3BA2-D88B-40A8-A789-27C1A25106EA}" destId="{6E14D3D3-3DBA-45D9-AB16-FC4EF5E0131A}" srcOrd="1" destOrd="0" parTransId="{3B40CA2B-2E13-43B8-8996-5D0540A2B7DC}" sibTransId="{07D38EB4-603A-41DC-88E0-1C438C2760EB}"/>
    <dgm:cxn modelId="{C882034C-742B-4835-AA10-977FA6ABF498}" type="presOf" srcId="{3B2EDFAA-E8A5-4016-8AA0-FC99A71C4CFB}" destId="{DFB71AA0-6C66-41C5-9009-C69B88F1B0BC}" srcOrd="1" destOrd="0" presId="urn:microsoft.com/office/officeart/2005/8/layout/vProcess5"/>
    <dgm:cxn modelId="{62422729-A56F-4510-817F-219481EF1CAE}" type="presOf" srcId="{6E14D3D3-3DBA-45D9-AB16-FC4EF5E0131A}" destId="{47173077-672F-4E00-BB36-813486100575}" srcOrd="0" destOrd="0" presId="urn:microsoft.com/office/officeart/2005/8/layout/vProcess5"/>
    <dgm:cxn modelId="{0640838E-0C3B-447D-947A-84373E746513}" type="presOf" srcId="{72BA3BA2-D88B-40A8-A789-27C1A25106EA}" destId="{E5519DC4-5314-4C58-8A52-569C37AB8B48}" srcOrd="0" destOrd="0" presId="urn:microsoft.com/office/officeart/2005/8/layout/vProcess5"/>
    <dgm:cxn modelId="{BFF9ACA8-F299-4312-92B2-D743731C6CA3}" type="presOf" srcId="{2DD099B5-14E1-4DC1-9FC0-393B7594AB2B}" destId="{AEE0ECA5-B516-4C02-A948-0AA4F7AE1DAB}" srcOrd="1" destOrd="0" presId="urn:microsoft.com/office/officeart/2005/8/layout/vProcess5"/>
    <dgm:cxn modelId="{68251013-5749-41CC-8256-FA7985404B90}" type="presParOf" srcId="{E5519DC4-5314-4C58-8A52-569C37AB8B48}" destId="{3BA0874F-D8C4-42D5-82AB-8DD033254D6E}" srcOrd="0" destOrd="0" presId="urn:microsoft.com/office/officeart/2005/8/layout/vProcess5"/>
    <dgm:cxn modelId="{336D5B11-019B-4697-98CB-3EE5B931C055}" type="presParOf" srcId="{E5519DC4-5314-4C58-8A52-569C37AB8B48}" destId="{48B6EE11-0D1B-476B-A4E8-1F65DA3A7C2E}" srcOrd="1" destOrd="0" presId="urn:microsoft.com/office/officeart/2005/8/layout/vProcess5"/>
    <dgm:cxn modelId="{31690613-0EB3-40BB-A76F-34C0A00B3703}" type="presParOf" srcId="{E5519DC4-5314-4C58-8A52-569C37AB8B48}" destId="{47173077-672F-4E00-BB36-813486100575}" srcOrd="2" destOrd="0" presId="urn:microsoft.com/office/officeart/2005/8/layout/vProcess5"/>
    <dgm:cxn modelId="{D51C0375-5A66-412F-9F0C-CDFB41A0FB1F}" type="presParOf" srcId="{E5519DC4-5314-4C58-8A52-569C37AB8B48}" destId="{1360FB89-97EC-4773-8971-B231198230B1}" srcOrd="3" destOrd="0" presId="urn:microsoft.com/office/officeart/2005/8/layout/vProcess5"/>
    <dgm:cxn modelId="{7084B7C7-84F5-4491-8EF0-B41A0FD6EF96}" type="presParOf" srcId="{E5519DC4-5314-4C58-8A52-569C37AB8B48}" destId="{A8859A95-844A-4BCF-B338-B42AB70726AD}" srcOrd="4" destOrd="0" presId="urn:microsoft.com/office/officeart/2005/8/layout/vProcess5"/>
    <dgm:cxn modelId="{0F8AE24E-F7EC-4682-B01D-D83A681936A4}" type="presParOf" srcId="{E5519DC4-5314-4C58-8A52-569C37AB8B48}" destId="{A77FF88C-E1D7-412D-BCBF-EDB521E2B2C2}" srcOrd="5" destOrd="0" presId="urn:microsoft.com/office/officeart/2005/8/layout/vProcess5"/>
    <dgm:cxn modelId="{59F319E4-1466-4BBE-84D7-22557DE9319D}" type="presParOf" srcId="{E5519DC4-5314-4C58-8A52-569C37AB8B48}" destId="{F89C2580-C42F-4398-9A01-D96970BAF657}" srcOrd="6" destOrd="0" presId="urn:microsoft.com/office/officeart/2005/8/layout/vProcess5"/>
    <dgm:cxn modelId="{83D33C44-BADC-4D10-BC51-54BC8F8D7867}" type="presParOf" srcId="{E5519DC4-5314-4C58-8A52-569C37AB8B48}" destId="{690E79BF-2D85-46D9-B6CD-6147E3F2FD95}" srcOrd="7" destOrd="0" presId="urn:microsoft.com/office/officeart/2005/8/layout/vProcess5"/>
    <dgm:cxn modelId="{212F29CF-24B0-441A-833E-93BCC61DBF4F}" type="presParOf" srcId="{E5519DC4-5314-4C58-8A52-569C37AB8B48}" destId="{FE4B6892-B1DC-413E-B271-A954335BDC68}" srcOrd="8" destOrd="0" presId="urn:microsoft.com/office/officeart/2005/8/layout/vProcess5"/>
    <dgm:cxn modelId="{D67CD20A-AAE0-4718-AD41-E64B5ED1A70C}" type="presParOf" srcId="{E5519DC4-5314-4C58-8A52-569C37AB8B48}" destId="{C4626288-E1C8-4B90-848A-1EB861AF0589}" srcOrd="9" destOrd="0" presId="urn:microsoft.com/office/officeart/2005/8/layout/vProcess5"/>
    <dgm:cxn modelId="{4F992CA1-436C-47C9-A356-2798E5FC99BE}" type="presParOf" srcId="{E5519DC4-5314-4C58-8A52-569C37AB8B48}" destId="{AEE0ECA5-B516-4C02-A948-0AA4F7AE1DAB}" srcOrd="10" destOrd="0" presId="urn:microsoft.com/office/officeart/2005/8/layout/vProcess5"/>
    <dgm:cxn modelId="{B45BFC38-CF37-4E2E-8554-635E63B7C883}" type="presParOf" srcId="{E5519DC4-5314-4C58-8A52-569C37AB8B48}" destId="{4381FEBA-7AC8-4B08-B915-8C29F80C5D8C}" srcOrd="11" destOrd="0" presId="urn:microsoft.com/office/officeart/2005/8/layout/vProcess5"/>
    <dgm:cxn modelId="{0CAEC6E2-0782-434C-A62E-EB643220EF56}" type="presParOf" srcId="{E5519DC4-5314-4C58-8A52-569C37AB8B48}" destId="{E7607628-D6C8-4EFE-BC15-68373F4D35D3}" srcOrd="12" destOrd="0" presId="urn:microsoft.com/office/officeart/2005/8/layout/vProcess5"/>
    <dgm:cxn modelId="{91754856-CB8A-4EC1-A266-F530E23AC611}" type="presParOf" srcId="{E5519DC4-5314-4C58-8A52-569C37AB8B48}" destId="{DFB71AA0-6C66-41C5-9009-C69B88F1B0BC}" srcOrd="13" destOrd="0" presId="urn:microsoft.com/office/officeart/2005/8/layout/vProcess5"/>
    <dgm:cxn modelId="{201F0E52-9245-4E82-AF2B-AF6E8EEA4F14}" type="presParOf" srcId="{E5519DC4-5314-4C58-8A52-569C37AB8B48}" destId="{2BF18340-6789-4CC9-BEA0-38087163F65D}" srcOrd="14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053A42-EAA9-4905-89AD-496FC64BF6B1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668488-427D-40EA-A355-D2E4AAA59AD1}">
      <dgm:prSet phldrT="[Текст]"/>
      <dgm:spPr/>
      <dgm:t>
        <a:bodyPr/>
        <a:lstStyle/>
        <a:p>
          <a:r>
            <a:rPr lang="ru-RU" dirty="0" smtClean="0"/>
            <a:t>ЗАМЕДЛЕНИЕ СКОРОСТИ РОСТА  С ВОЗРАСТОМ</a:t>
          </a:r>
          <a:endParaRPr lang="ru-RU" dirty="0"/>
        </a:p>
      </dgm:t>
    </dgm:pt>
    <dgm:pt modelId="{4E8E10B6-6C19-4D55-A92E-72DA430DFDE3}" type="parTrans" cxnId="{547B38D3-AD10-47F5-AB1C-66D5CE6B173D}">
      <dgm:prSet/>
      <dgm:spPr/>
      <dgm:t>
        <a:bodyPr/>
        <a:lstStyle/>
        <a:p>
          <a:endParaRPr lang="ru-RU"/>
        </a:p>
      </dgm:t>
    </dgm:pt>
    <dgm:pt modelId="{E57C15AE-36F7-4781-AF65-9C9F061B47E0}" type="sibTrans" cxnId="{547B38D3-AD10-47F5-AB1C-66D5CE6B173D}">
      <dgm:prSet/>
      <dgm:spPr/>
      <dgm:t>
        <a:bodyPr/>
        <a:lstStyle/>
        <a:p>
          <a:endParaRPr lang="ru-RU"/>
        </a:p>
      </dgm:t>
    </dgm:pt>
    <dgm:pt modelId="{47E18D9C-F9A1-4266-80D6-A01526BC78E8}">
      <dgm:prSet phldrT="[Текст]"/>
      <dgm:spPr/>
      <dgm:t>
        <a:bodyPr/>
        <a:lstStyle/>
        <a:p>
          <a:r>
            <a:rPr lang="ru-RU" dirty="0" smtClean="0"/>
            <a:t>НЕРАВНОМЕРНОСТЬ СКОРОСТИ РОСТА</a:t>
          </a:r>
          <a:endParaRPr lang="ru-RU" dirty="0"/>
        </a:p>
      </dgm:t>
    </dgm:pt>
    <dgm:pt modelId="{BC792AAC-8498-40F2-8500-AEDD85969F79}" type="parTrans" cxnId="{154CAC5B-C34B-4E20-8DD7-8446D01445FF}">
      <dgm:prSet/>
      <dgm:spPr/>
      <dgm:t>
        <a:bodyPr/>
        <a:lstStyle/>
        <a:p>
          <a:endParaRPr lang="ru-RU"/>
        </a:p>
      </dgm:t>
    </dgm:pt>
    <dgm:pt modelId="{980B147D-1A38-4C3D-9E25-0EEA499D5FD6}" type="sibTrans" cxnId="{154CAC5B-C34B-4E20-8DD7-8446D01445FF}">
      <dgm:prSet/>
      <dgm:spPr/>
      <dgm:t>
        <a:bodyPr/>
        <a:lstStyle/>
        <a:p>
          <a:endParaRPr lang="ru-RU"/>
        </a:p>
      </dgm:t>
    </dgm:pt>
    <dgm:pt modelId="{687B9147-BE97-4DCC-B376-0837F45BCC96}">
      <dgm:prSet phldrT="[Текст]"/>
      <dgm:spPr/>
      <dgm:t>
        <a:bodyPr/>
        <a:lstStyle/>
        <a:p>
          <a:r>
            <a:rPr lang="ru-RU" dirty="0" smtClean="0"/>
            <a:t>НЕПРОПОРЦИОНАЛЬНОСТЬ РОСТА ОТДЕЛЬНЫХ  ЧАСТЕЙ ТЕЛА И ВНУТРЕННИХ ОРГАНОВ</a:t>
          </a:r>
          <a:endParaRPr lang="ru-RU" dirty="0"/>
        </a:p>
      </dgm:t>
    </dgm:pt>
    <dgm:pt modelId="{7BA0F91E-C6B5-48E7-8AB0-238AEFDEA7BD}" type="parTrans" cxnId="{05D49B19-C18C-45A9-8318-46F76BE61A83}">
      <dgm:prSet/>
      <dgm:spPr/>
      <dgm:t>
        <a:bodyPr/>
        <a:lstStyle/>
        <a:p>
          <a:endParaRPr lang="ru-RU"/>
        </a:p>
      </dgm:t>
    </dgm:pt>
    <dgm:pt modelId="{346EB466-7B8E-463E-AB99-264062214569}" type="sibTrans" cxnId="{05D49B19-C18C-45A9-8318-46F76BE61A83}">
      <dgm:prSet/>
      <dgm:spPr/>
      <dgm:t>
        <a:bodyPr/>
        <a:lstStyle/>
        <a:p>
          <a:endParaRPr lang="ru-RU"/>
        </a:p>
      </dgm:t>
    </dgm:pt>
    <dgm:pt modelId="{CAB12938-4481-4E40-B542-405C78969FC6}">
      <dgm:prSet phldrT="[Текст]"/>
      <dgm:spPr/>
      <dgm:t>
        <a:bodyPr/>
        <a:lstStyle/>
        <a:p>
          <a:r>
            <a:rPr lang="ru-RU" dirty="0" smtClean="0"/>
            <a:t>ПОЛОВАЯ СПЕЦИФИЧНОСТЬ РОСТА</a:t>
          </a:r>
          <a:endParaRPr lang="ru-RU" dirty="0"/>
        </a:p>
      </dgm:t>
    </dgm:pt>
    <dgm:pt modelId="{FD9E580D-51AB-4BF6-84A1-A55D9F7A3434}" type="parTrans" cxnId="{6E657E5B-E565-4DE7-AB89-C4854D17807F}">
      <dgm:prSet/>
      <dgm:spPr/>
      <dgm:t>
        <a:bodyPr/>
        <a:lstStyle/>
        <a:p>
          <a:endParaRPr lang="ru-RU"/>
        </a:p>
      </dgm:t>
    </dgm:pt>
    <dgm:pt modelId="{1F11802B-0C12-4D69-9BE3-B8A30C618D65}" type="sibTrans" cxnId="{6E657E5B-E565-4DE7-AB89-C4854D17807F}">
      <dgm:prSet/>
      <dgm:spPr/>
      <dgm:t>
        <a:bodyPr/>
        <a:lstStyle/>
        <a:p>
          <a:endParaRPr lang="ru-RU"/>
        </a:p>
      </dgm:t>
    </dgm:pt>
    <dgm:pt modelId="{D94D7E7E-A90E-476F-A5A7-1BF2B38B01EE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29FBFD-AEF9-4E09-8BC3-94AA9A7DDA4F}" type="parTrans" cxnId="{E41D0959-D6C7-474C-B969-9A9027E5DC84}">
      <dgm:prSet/>
      <dgm:spPr/>
      <dgm:t>
        <a:bodyPr/>
        <a:lstStyle/>
        <a:p>
          <a:endParaRPr lang="ru-RU"/>
        </a:p>
      </dgm:t>
    </dgm:pt>
    <dgm:pt modelId="{8268C9A0-A068-426F-AA8D-E42934A341FE}" type="sibTrans" cxnId="{E41D0959-D6C7-474C-B969-9A9027E5DC84}">
      <dgm:prSet/>
      <dgm:spPr/>
      <dgm:t>
        <a:bodyPr/>
        <a:lstStyle/>
        <a:p>
          <a:endParaRPr lang="ru-RU"/>
        </a:p>
      </dgm:t>
    </dgm:pt>
    <dgm:pt modelId="{FD86827B-D863-4305-8D90-92E21B11DC18}" type="pres">
      <dgm:prSet presAssocID="{31053A42-EAA9-4905-89AD-496FC64BF6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D4F173-A544-4C35-827A-536E6B80084B}" type="pres">
      <dgm:prSet presAssocID="{C9668488-427D-40EA-A355-D2E4AAA59AD1}" presName="node" presStyleLbl="node1" presStyleIdx="0" presStyleCnt="5" custLinFactNeighborX="20809" custLinFactNeighborY="-17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435D3-6433-4A08-9F8C-6625D960A206}" type="pres">
      <dgm:prSet presAssocID="{E57C15AE-36F7-4781-AF65-9C9F061B47E0}" presName="sibTrans" presStyleCnt="0"/>
      <dgm:spPr/>
    </dgm:pt>
    <dgm:pt modelId="{2BD2ECFE-00EF-473C-B815-9E0557282D63}" type="pres">
      <dgm:prSet presAssocID="{47E18D9C-F9A1-4266-80D6-A01526BC78E8}" presName="node" presStyleLbl="node1" presStyleIdx="1" presStyleCnt="5" custLinFactNeighborX="90250" custLinFactNeighborY="-17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10629-BC58-4CD1-9443-F76C05050265}" type="pres">
      <dgm:prSet presAssocID="{980B147D-1A38-4C3D-9E25-0EEA499D5FD6}" presName="sibTrans" presStyleCnt="0"/>
      <dgm:spPr/>
    </dgm:pt>
    <dgm:pt modelId="{FD12074B-C0F8-4AEA-B4AA-E865A37232ED}" type="pres">
      <dgm:prSet presAssocID="{687B9147-BE97-4DCC-B376-0837F45BCC96}" presName="node" presStyleLbl="node1" presStyleIdx="2" presStyleCnt="5" custLinFactY="74378" custLinFactNeighborX="-1414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36BC7-6853-45AA-8A95-A97628A56887}" type="pres">
      <dgm:prSet presAssocID="{346EB466-7B8E-463E-AB99-264062214569}" presName="sibTrans" presStyleCnt="0"/>
      <dgm:spPr/>
    </dgm:pt>
    <dgm:pt modelId="{DBDC6FF0-639F-4122-82D4-C4ABA2CB826A}" type="pres">
      <dgm:prSet presAssocID="{CAB12938-4481-4E40-B542-405C78969FC6}" presName="node" presStyleLbl="node1" presStyleIdx="3" presStyleCnt="5" custLinFactNeighborX="-36995" custLinFactNeighborY="39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596CF-9557-4FD6-89D2-224044D16513}" type="pres">
      <dgm:prSet presAssocID="{1F11802B-0C12-4D69-9BE3-B8A30C618D65}" presName="sibTrans" presStyleCnt="0"/>
      <dgm:spPr/>
    </dgm:pt>
    <dgm:pt modelId="{60FA8297-C93B-469A-9A4A-FEAF28F5085F}" type="pres">
      <dgm:prSet presAssocID="{D94D7E7E-A90E-476F-A5A7-1BF2B38B01EE}" presName="node" presStyleLbl="node1" presStyleIdx="4" presStyleCnt="5" custScaleY="128038" custLinFactNeighborX="-51667" custLinFactNeighborY="-59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25E7E1-2CC6-499F-BCC1-2A1200FF48A7}" type="presOf" srcId="{D94D7E7E-A90E-476F-A5A7-1BF2B38B01EE}" destId="{60FA8297-C93B-469A-9A4A-FEAF28F5085F}" srcOrd="0" destOrd="0" presId="urn:microsoft.com/office/officeart/2005/8/layout/default"/>
    <dgm:cxn modelId="{6E657E5B-E565-4DE7-AB89-C4854D17807F}" srcId="{31053A42-EAA9-4905-89AD-496FC64BF6B1}" destId="{CAB12938-4481-4E40-B542-405C78969FC6}" srcOrd="3" destOrd="0" parTransId="{FD9E580D-51AB-4BF6-84A1-A55D9F7A3434}" sibTransId="{1F11802B-0C12-4D69-9BE3-B8A30C618D65}"/>
    <dgm:cxn modelId="{E41D0959-D6C7-474C-B969-9A9027E5DC84}" srcId="{31053A42-EAA9-4905-89AD-496FC64BF6B1}" destId="{D94D7E7E-A90E-476F-A5A7-1BF2B38B01EE}" srcOrd="4" destOrd="0" parTransId="{D829FBFD-AEF9-4E09-8BC3-94AA9A7DDA4F}" sibTransId="{8268C9A0-A068-426F-AA8D-E42934A341FE}"/>
    <dgm:cxn modelId="{6014027B-14B5-4506-84AA-4772A2A726C9}" type="presOf" srcId="{CAB12938-4481-4E40-B542-405C78969FC6}" destId="{DBDC6FF0-639F-4122-82D4-C4ABA2CB826A}" srcOrd="0" destOrd="0" presId="urn:microsoft.com/office/officeart/2005/8/layout/default"/>
    <dgm:cxn modelId="{05D49B19-C18C-45A9-8318-46F76BE61A83}" srcId="{31053A42-EAA9-4905-89AD-496FC64BF6B1}" destId="{687B9147-BE97-4DCC-B376-0837F45BCC96}" srcOrd="2" destOrd="0" parTransId="{7BA0F91E-C6B5-48E7-8AB0-238AEFDEA7BD}" sibTransId="{346EB466-7B8E-463E-AB99-264062214569}"/>
    <dgm:cxn modelId="{547B38D3-AD10-47F5-AB1C-66D5CE6B173D}" srcId="{31053A42-EAA9-4905-89AD-496FC64BF6B1}" destId="{C9668488-427D-40EA-A355-D2E4AAA59AD1}" srcOrd="0" destOrd="0" parTransId="{4E8E10B6-6C19-4D55-A92E-72DA430DFDE3}" sibTransId="{E57C15AE-36F7-4781-AF65-9C9F061B47E0}"/>
    <dgm:cxn modelId="{A57FF65B-4FB2-4E0F-BAEE-2705F56A7250}" type="presOf" srcId="{687B9147-BE97-4DCC-B376-0837F45BCC96}" destId="{FD12074B-C0F8-4AEA-B4AA-E865A37232ED}" srcOrd="0" destOrd="0" presId="urn:microsoft.com/office/officeart/2005/8/layout/default"/>
    <dgm:cxn modelId="{308D12E1-4546-4071-9440-C5242274097A}" type="presOf" srcId="{31053A42-EAA9-4905-89AD-496FC64BF6B1}" destId="{FD86827B-D863-4305-8D90-92E21B11DC18}" srcOrd="0" destOrd="0" presId="urn:microsoft.com/office/officeart/2005/8/layout/default"/>
    <dgm:cxn modelId="{4BCDE77A-0942-4F73-8D12-BC07139A39C2}" type="presOf" srcId="{C9668488-427D-40EA-A355-D2E4AAA59AD1}" destId="{90D4F173-A544-4C35-827A-536E6B80084B}" srcOrd="0" destOrd="0" presId="urn:microsoft.com/office/officeart/2005/8/layout/default"/>
    <dgm:cxn modelId="{154CAC5B-C34B-4E20-8DD7-8446D01445FF}" srcId="{31053A42-EAA9-4905-89AD-496FC64BF6B1}" destId="{47E18D9C-F9A1-4266-80D6-A01526BC78E8}" srcOrd="1" destOrd="0" parTransId="{BC792AAC-8498-40F2-8500-AEDD85969F79}" sibTransId="{980B147D-1A38-4C3D-9E25-0EEA499D5FD6}"/>
    <dgm:cxn modelId="{7CB0DE23-0C6E-4008-95EC-F08C7C382B85}" type="presOf" srcId="{47E18D9C-F9A1-4266-80D6-A01526BC78E8}" destId="{2BD2ECFE-00EF-473C-B815-9E0557282D63}" srcOrd="0" destOrd="0" presId="urn:microsoft.com/office/officeart/2005/8/layout/default"/>
    <dgm:cxn modelId="{28FFD4CB-3C45-49C4-BFFC-1707950B4AA4}" type="presParOf" srcId="{FD86827B-D863-4305-8D90-92E21B11DC18}" destId="{90D4F173-A544-4C35-827A-536E6B80084B}" srcOrd="0" destOrd="0" presId="urn:microsoft.com/office/officeart/2005/8/layout/default"/>
    <dgm:cxn modelId="{F913BE8F-F916-48FF-8746-9E2A5A795A07}" type="presParOf" srcId="{FD86827B-D863-4305-8D90-92E21B11DC18}" destId="{D06435D3-6433-4A08-9F8C-6625D960A206}" srcOrd="1" destOrd="0" presId="urn:microsoft.com/office/officeart/2005/8/layout/default"/>
    <dgm:cxn modelId="{3C6E1F01-951D-44D2-BE07-55ECBE566F68}" type="presParOf" srcId="{FD86827B-D863-4305-8D90-92E21B11DC18}" destId="{2BD2ECFE-00EF-473C-B815-9E0557282D63}" srcOrd="2" destOrd="0" presId="urn:microsoft.com/office/officeart/2005/8/layout/default"/>
    <dgm:cxn modelId="{661DECB4-39CD-4BF8-B2FE-A89BCF8FD5C9}" type="presParOf" srcId="{FD86827B-D863-4305-8D90-92E21B11DC18}" destId="{65010629-BC58-4CD1-9443-F76C05050265}" srcOrd="3" destOrd="0" presId="urn:microsoft.com/office/officeart/2005/8/layout/default"/>
    <dgm:cxn modelId="{FD270F4E-0B5C-4B8F-9DE1-FE48E6904444}" type="presParOf" srcId="{FD86827B-D863-4305-8D90-92E21B11DC18}" destId="{FD12074B-C0F8-4AEA-B4AA-E865A37232ED}" srcOrd="4" destOrd="0" presId="urn:microsoft.com/office/officeart/2005/8/layout/default"/>
    <dgm:cxn modelId="{36BEE706-689A-4BD0-895A-EEBF904F8F6D}" type="presParOf" srcId="{FD86827B-D863-4305-8D90-92E21B11DC18}" destId="{F3736BC7-6853-45AA-8A95-A97628A56887}" srcOrd="5" destOrd="0" presId="urn:microsoft.com/office/officeart/2005/8/layout/default"/>
    <dgm:cxn modelId="{A7B1ABD7-26A9-4508-B07A-6F71658B960C}" type="presParOf" srcId="{FD86827B-D863-4305-8D90-92E21B11DC18}" destId="{DBDC6FF0-639F-4122-82D4-C4ABA2CB826A}" srcOrd="6" destOrd="0" presId="urn:microsoft.com/office/officeart/2005/8/layout/default"/>
    <dgm:cxn modelId="{3C5A4BB7-9CA2-42EF-9A46-212C06EFD9EF}" type="presParOf" srcId="{FD86827B-D863-4305-8D90-92E21B11DC18}" destId="{F02596CF-9557-4FD6-89D2-224044D16513}" srcOrd="7" destOrd="0" presId="urn:microsoft.com/office/officeart/2005/8/layout/default"/>
    <dgm:cxn modelId="{53F0FF55-3065-49D2-9402-9A5075CEDE51}" type="presParOf" srcId="{FD86827B-D863-4305-8D90-92E21B11DC18}" destId="{60FA8297-C93B-469A-9A4A-FEAF28F5085F}" srcOrd="8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E2EEE1-6C17-4C09-AA3F-3DEC1E13CC9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F174EF-978C-4E0E-90D8-422D5BBB564A}">
      <dgm:prSet phldrT="[Текст]"/>
      <dgm:spPr/>
      <dgm:t>
        <a:bodyPr/>
        <a:lstStyle/>
        <a:p>
          <a:r>
            <a:rPr lang="ru-RU" dirty="0" smtClean="0"/>
            <a:t>Периоды округления: </a:t>
          </a:r>
        </a:p>
        <a:p>
          <a:r>
            <a:rPr lang="ru-RU" dirty="0" smtClean="0"/>
            <a:t>1-4 и 8 – 10 лет</a:t>
          </a:r>
          <a:endParaRPr lang="ru-RU" dirty="0"/>
        </a:p>
      </dgm:t>
    </dgm:pt>
    <dgm:pt modelId="{CEA92509-172A-4606-95DE-ADD3A5B0354C}" type="parTrans" cxnId="{CA5B14A2-6F53-461E-BE10-732F42E1684D}">
      <dgm:prSet/>
      <dgm:spPr/>
      <dgm:t>
        <a:bodyPr/>
        <a:lstStyle/>
        <a:p>
          <a:endParaRPr lang="ru-RU"/>
        </a:p>
      </dgm:t>
    </dgm:pt>
    <dgm:pt modelId="{B942F63D-BCAF-4399-9474-DDA3FD3A5E6D}" type="sibTrans" cxnId="{CA5B14A2-6F53-461E-BE10-732F42E1684D}">
      <dgm:prSet/>
      <dgm:spPr/>
      <dgm:t>
        <a:bodyPr/>
        <a:lstStyle/>
        <a:p>
          <a:endParaRPr lang="ru-RU"/>
        </a:p>
      </dgm:t>
    </dgm:pt>
    <dgm:pt modelId="{0AC1E802-E1C4-4D12-8A07-C2374AFABEFE}">
      <dgm:prSet phldrT="[Текст]"/>
      <dgm:spPr/>
      <dgm:t>
        <a:bodyPr/>
        <a:lstStyle/>
        <a:p>
          <a:r>
            <a:rPr lang="ru-RU" dirty="0" smtClean="0"/>
            <a:t>Сезонность </a:t>
          </a:r>
          <a:endParaRPr lang="ru-RU" dirty="0"/>
        </a:p>
      </dgm:t>
    </dgm:pt>
    <dgm:pt modelId="{1EBEC22A-34D0-4C91-A153-B90158CDB923}" type="parTrans" cxnId="{1A782D43-480B-48F9-A891-5CFA73F50469}">
      <dgm:prSet/>
      <dgm:spPr/>
      <dgm:t>
        <a:bodyPr/>
        <a:lstStyle/>
        <a:p>
          <a:endParaRPr lang="ru-RU"/>
        </a:p>
      </dgm:t>
    </dgm:pt>
    <dgm:pt modelId="{E28FA79E-346F-440A-8A9A-6CCEB034DC2B}" type="sibTrans" cxnId="{1A782D43-480B-48F9-A891-5CFA73F50469}">
      <dgm:prSet/>
      <dgm:spPr/>
      <dgm:t>
        <a:bodyPr/>
        <a:lstStyle/>
        <a:p>
          <a:endParaRPr lang="ru-RU"/>
        </a:p>
      </dgm:t>
    </dgm:pt>
    <dgm:pt modelId="{9896F5BA-2942-482E-8075-5826BA4E6746}">
      <dgm:prSet/>
      <dgm:spPr/>
      <dgm:t>
        <a:bodyPr/>
        <a:lstStyle/>
        <a:p>
          <a:r>
            <a:rPr lang="ru-RU" dirty="0" smtClean="0"/>
            <a:t>Периоды </a:t>
          </a:r>
          <a:r>
            <a:rPr lang="ru-RU" dirty="0" err="1" smtClean="0"/>
            <a:t>выгягивания</a:t>
          </a:r>
          <a:r>
            <a:rPr lang="ru-RU" dirty="0" smtClean="0"/>
            <a:t>: </a:t>
          </a:r>
        </a:p>
        <a:p>
          <a:r>
            <a:rPr lang="ru-RU" dirty="0" smtClean="0"/>
            <a:t>5-7 и 11 – 15 лет</a:t>
          </a:r>
          <a:endParaRPr lang="ru-RU" dirty="0" smtClean="0"/>
        </a:p>
      </dgm:t>
    </dgm:pt>
    <dgm:pt modelId="{DECDCEF6-C595-46B1-BA05-A28811EBA2DF}" type="parTrans" cxnId="{5ABEF9A7-A20E-457E-971E-D9D38D938E06}">
      <dgm:prSet/>
      <dgm:spPr/>
      <dgm:t>
        <a:bodyPr/>
        <a:lstStyle/>
        <a:p>
          <a:endParaRPr lang="ru-RU"/>
        </a:p>
      </dgm:t>
    </dgm:pt>
    <dgm:pt modelId="{1E29FC7C-BBE7-47FD-AEBE-ABD1F6CC5109}" type="sibTrans" cxnId="{5ABEF9A7-A20E-457E-971E-D9D38D938E06}">
      <dgm:prSet/>
      <dgm:spPr/>
      <dgm:t>
        <a:bodyPr/>
        <a:lstStyle/>
        <a:p>
          <a:endParaRPr lang="ru-RU"/>
        </a:p>
      </dgm:t>
    </dgm:pt>
    <dgm:pt modelId="{ED2A3A29-F688-4836-AB2E-FF2C8A8A8DA9}" type="pres">
      <dgm:prSet presAssocID="{2EE2EEE1-6C17-4C09-AA3F-3DEC1E13CC9E}" presName="diagram" presStyleCnt="0">
        <dgm:presLayoutVars>
          <dgm:dir/>
          <dgm:resizeHandles val="exact"/>
        </dgm:presLayoutVars>
      </dgm:prSet>
      <dgm:spPr/>
    </dgm:pt>
    <dgm:pt modelId="{30CC5225-0056-4D46-901F-A8720EE09EFB}" type="pres">
      <dgm:prSet presAssocID="{9EF174EF-978C-4E0E-90D8-422D5BBB564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29501-FA9B-44E8-B9FF-ECD042C9B57B}" type="pres">
      <dgm:prSet presAssocID="{B942F63D-BCAF-4399-9474-DDA3FD3A5E6D}" presName="sibTrans" presStyleCnt="0"/>
      <dgm:spPr/>
    </dgm:pt>
    <dgm:pt modelId="{B080B116-BB77-4F19-8435-D4174E824553}" type="pres">
      <dgm:prSet presAssocID="{9896F5BA-2942-482E-8075-5826BA4E6746}" presName="node" presStyleLbl="node1" presStyleIdx="1" presStyleCnt="3">
        <dgm:presLayoutVars>
          <dgm:bulletEnabled val="1"/>
        </dgm:presLayoutVars>
      </dgm:prSet>
      <dgm:spPr/>
    </dgm:pt>
    <dgm:pt modelId="{9A253ECA-51D1-4A75-AB3E-90F374AEE288}" type="pres">
      <dgm:prSet presAssocID="{1E29FC7C-BBE7-47FD-AEBE-ABD1F6CC5109}" presName="sibTrans" presStyleCnt="0"/>
      <dgm:spPr/>
    </dgm:pt>
    <dgm:pt modelId="{58E41951-3C71-4B1E-A9D5-5756C5E529E0}" type="pres">
      <dgm:prSet presAssocID="{0AC1E802-E1C4-4D12-8A07-C2374AFABEFE}" presName="node" presStyleLbl="node1" presStyleIdx="2" presStyleCnt="3">
        <dgm:presLayoutVars>
          <dgm:bulletEnabled val="1"/>
        </dgm:presLayoutVars>
      </dgm:prSet>
      <dgm:spPr/>
    </dgm:pt>
  </dgm:ptLst>
  <dgm:cxnLst>
    <dgm:cxn modelId="{A6721204-6E8B-4003-9E23-A2778F6CBA93}" type="presOf" srcId="{0AC1E802-E1C4-4D12-8A07-C2374AFABEFE}" destId="{58E41951-3C71-4B1E-A9D5-5756C5E529E0}" srcOrd="0" destOrd="0" presId="urn:microsoft.com/office/officeart/2005/8/layout/default"/>
    <dgm:cxn modelId="{25AD3490-6808-41E6-8CE2-41064326FF8D}" type="presOf" srcId="{9896F5BA-2942-482E-8075-5826BA4E6746}" destId="{B080B116-BB77-4F19-8435-D4174E824553}" srcOrd="0" destOrd="0" presId="urn:microsoft.com/office/officeart/2005/8/layout/default"/>
    <dgm:cxn modelId="{1A782D43-480B-48F9-A891-5CFA73F50469}" srcId="{2EE2EEE1-6C17-4C09-AA3F-3DEC1E13CC9E}" destId="{0AC1E802-E1C4-4D12-8A07-C2374AFABEFE}" srcOrd="2" destOrd="0" parTransId="{1EBEC22A-34D0-4C91-A153-B90158CDB923}" sibTransId="{E28FA79E-346F-440A-8A9A-6CCEB034DC2B}"/>
    <dgm:cxn modelId="{33A33527-5727-43A9-BFE9-57F1FD4C2CC1}" type="presOf" srcId="{2EE2EEE1-6C17-4C09-AA3F-3DEC1E13CC9E}" destId="{ED2A3A29-F688-4836-AB2E-FF2C8A8A8DA9}" srcOrd="0" destOrd="0" presId="urn:microsoft.com/office/officeart/2005/8/layout/default"/>
    <dgm:cxn modelId="{CA5B14A2-6F53-461E-BE10-732F42E1684D}" srcId="{2EE2EEE1-6C17-4C09-AA3F-3DEC1E13CC9E}" destId="{9EF174EF-978C-4E0E-90D8-422D5BBB564A}" srcOrd="0" destOrd="0" parTransId="{CEA92509-172A-4606-95DE-ADD3A5B0354C}" sibTransId="{B942F63D-BCAF-4399-9474-DDA3FD3A5E6D}"/>
    <dgm:cxn modelId="{E78209F2-2538-4A37-B7F0-E521BC8A1301}" type="presOf" srcId="{9EF174EF-978C-4E0E-90D8-422D5BBB564A}" destId="{30CC5225-0056-4D46-901F-A8720EE09EFB}" srcOrd="0" destOrd="0" presId="urn:microsoft.com/office/officeart/2005/8/layout/default"/>
    <dgm:cxn modelId="{5ABEF9A7-A20E-457E-971E-D9D38D938E06}" srcId="{2EE2EEE1-6C17-4C09-AA3F-3DEC1E13CC9E}" destId="{9896F5BA-2942-482E-8075-5826BA4E6746}" srcOrd="1" destOrd="0" parTransId="{DECDCEF6-C595-46B1-BA05-A28811EBA2DF}" sibTransId="{1E29FC7C-BBE7-47FD-AEBE-ABD1F6CC5109}"/>
    <dgm:cxn modelId="{05317775-CE5A-4787-A6CC-346DB909E905}" type="presParOf" srcId="{ED2A3A29-F688-4836-AB2E-FF2C8A8A8DA9}" destId="{30CC5225-0056-4D46-901F-A8720EE09EFB}" srcOrd="0" destOrd="0" presId="urn:microsoft.com/office/officeart/2005/8/layout/default"/>
    <dgm:cxn modelId="{B5C19099-77CE-4B1B-A02F-45044158D499}" type="presParOf" srcId="{ED2A3A29-F688-4836-AB2E-FF2C8A8A8DA9}" destId="{F4329501-FA9B-44E8-B9FF-ECD042C9B57B}" srcOrd="1" destOrd="0" presId="urn:microsoft.com/office/officeart/2005/8/layout/default"/>
    <dgm:cxn modelId="{8EC12DCB-6F3B-4DB5-97E1-7819382B8021}" type="presParOf" srcId="{ED2A3A29-F688-4836-AB2E-FF2C8A8A8DA9}" destId="{B080B116-BB77-4F19-8435-D4174E824553}" srcOrd="2" destOrd="0" presId="urn:microsoft.com/office/officeart/2005/8/layout/default"/>
    <dgm:cxn modelId="{3A5CFA9F-F478-4E52-ACA8-3E89194659F9}" type="presParOf" srcId="{ED2A3A29-F688-4836-AB2E-FF2C8A8A8DA9}" destId="{9A253ECA-51D1-4A75-AB3E-90F374AEE288}" srcOrd="3" destOrd="0" presId="urn:microsoft.com/office/officeart/2005/8/layout/default"/>
    <dgm:cxn modelId="{AF3BC1E1-B213-4F5E-8BBC-E4FB124C8781}" type="presParOf" srcId="{ED2A3A29-F688-4836-AB2E-FF2C8A8A8DA9}" destId="{58E41951-3C71-4B1E-A9D5-5756C5E529E0}" srcOrd="4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03C66C-0D0F-47C4-A01A-756B598D655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53D84-FF19-46C1-902E-0C8DF92AAF33}">
      <dgm:prSet phldrT="[Текст]" custT="1"/>
      <dgm:spPr/>
      <dgm:t>
        <a:bodyPr/>
        <a:lstStyle/>
        <a:p>
          <a:r>
            <a:rPr lang="ru-RU" sz="2800" b="1" dirty="0" smtClean="0"/>
            <a:t>АНТРОПОСКОПИЯ</a:t>
          </a:r>
          <a:endParaRPr lang="ru-RU" sz="2800" b="1" dirty="0"/>
        </a:p>
      </dgm:t>
    </dgm:pt>
    <dgm:pt modelId="{2251BD72-1DF8-4368-876A-3A401E3100C4}" type="parTrans" cxnId="{4D6D9A22-F967-4C14-93A2-0A2A7FB51C0A}">
      <dgm:prSet/>
      <dgm:spPr/>
      <dgm:t>
        <a:bodyPr/>
        <a:lstStyle/>
        <a:p>
          <a:endParaRPr lang="ru-RU"/>
        </a:p>
      </dgm:t>
    </dgm:pt>
    <dgm:pt modelId="{853FB4FA-91B6-4126-A8C9-73E7E00C552C}" type="sibTrans" cxnId="{4D6D9A22-F967-4C14-93A2-0A2A7FB51C0A}">
      <dgm:prSet/>
      <dgm:spPr/>
      <dgm:t>
        <a:bodyPr/>
        <a:lstStyle/>
        <a:p>
          <a:endParaRPr lang="ru-RU"/>
        </a:p>
      </dgm:t>
    </dgm:pt>
    <dgm:pt modelId="{C16B1053-F4F9-4771-8BF6-5B4DBE5B6957}">
      <dgm:prSet phldrT="[Текст]"/>
      <dgm:spPr/>
      <dgm:t>
        <a:bodyPr/>
        <a:lstStyle/>
        <a:p>
          <a:r>
            <a:rPr lang="ru-RU" b="0" dirty="0" smtClean="0"/>
            <a:t>ОПИСАНИЕ ТЕЛА В ЦЕЛОМ И ОТДЕЛЬНЫХ ЕГО ЧАСТЕЙ</a:t>
          </a:r>
          <a:endParaRPr lang="ru-RU" b="0" dirty="0"/>
        </a:p>
      </dgm:t>
    </dgm:pt>
    <dgm:pt modelId="{14F671B9-0673-48E2-A519-7CAD6DDE8599}" type="parTrans" cxnId="{7CB8C50A-1F38-4C5D-9C12-144E1BAD44ED}">
      <dgm:prSet/>
      <dgm:spPr/>
      <dgm:t>
        <a:bodyPr/>
        <a:lstStyle/>
        <a:p>
          <a:endParaRPr lang="ru-RU"/>
        </a:p>
      </dgm:t>
    </dgm:pt>
    <dgm:pt modelId="{D5237EF5-9598-4383-9C02-2456A7EC71D7}" type="sibTrans" cxnId="{7CB8C50A-1F38-4C5D-9C12-144E1BAD44ED}">
      <dgm:prSet/>
      <dgm:spPr/>
      <dgm:t>
        <a:bodyPr/>
        <a:lstStyle/>
        <a:p>
          <a:endParaRPr lang="ru-RU"/>
        </a:p>
      </dgm:t>
    </dgm:pt>
    <dgm:pt modelId="{A07E4BA9-9E6A-4263-AC7E-5E2C61690BF3}">
      <dgm:prSet phldrT="[Текст]" custT="1"/>
      <dgm:spPr/>
      <dgm:t>
        <a:bodyPr/>
        <a:lstStyle/>
        <a:p>
          <a:r>
            <a:rPr lang="ru-RU" sz="2800" b="1" dirty="0" smtClean="0"/>
            <a:t>АНТРОПОМЕТРИЯ </a:t>
          </a:r>
          <a:endParaRPr lang="ru-RU" sz="2800" b="1" dirty="0"/>
        </a:p>
      </dgm:t>
    </dgm:pt>
    <dgm:pt modelId="{6D1BC099-E7DC-40B9-BEE2-B865EBE92695}" type="sibTrans" cxnId="{4A5615B4-60A9-4077-9C97-C3638B3831D6}">
      <dgm:prSet/>
      <dgm:spPr/>
      <dgm:t>
        <a:bodyPr/>
        <a:lstStyle/>
        <a:p>
          <a:endParaRPr lang="ru-RU"/>
        </a:p>
      </dgm:t>
    </dgm:pt>
    <dgm:pt modelId="{2A3E7C9C-41E6-40F7-80EF-138E93384B83}" type="parTrans" cxnId="{4A5615B4-60A9-4077-9C97-C3638B3831D6}">
      <dgm:prSet/>
      <dgm:spPr/>
      <dgm:t>
        <a:bodyPr/>
        <a:lstStyle/>
        <a:p>
          <a:endParaRPr lang="ru-RU"/>
        </a:p>
      </dgm:t>
    </dgm:pt>
    <dgm:pt modelId="{E6968A5F-7804-422B-BB77-9CE86E7696D8}">
      <dgm:prSet/>
      <dgm:spPr/>
      <dgm:t>
        <a:bodyPr/>
        <a:lstStyle/>
        <a:p>
          <a:r>
            <a:rPr lang="ru-RU" b="0" dirty="0" smtClean="0"/>
            <a:t>ОПРЕДЕЛЕНИЕ ФИЗИОЛОГИЧЕСКОГО СОСТОЯНИЯ, ФУНКЦИОНАЛЬНЫХ ВОЗМОЖНОСТЕЙ ОРГАНИЗМА</a:t>
          </a:r>
          <a:endParaRPr lang="ru-RU" b="0" dirty="0"/>
        </a:p>
      </dgm:t>
    </dgm:pt>
    <dgm:pt modelId="{BBD2B607-8273-4069-B34D-C0903247F819}" type="sibTrans" cxnId="{778952B2-E2AC-48EF-821E-59FFCF8A57CC}">
      <dgm:prSet/>
      <dgm:spPr/>
    </dgm:pt>
    <dgm:pt modelId="{6678B447-1EE8-47EA-B514-2A75C1136810}" type="parTrans" cxnId="{778952B2-E2AC-48EF-821E-59FFCF8A57CC}">
      <dgm:prSet/>
      <dgm:spPr/>
    </dgm:pt>
    <dgm:pt modelId="{6A8CF9EA-CB21-4050-A413-A73E17E260A6}">
      <dgm:prSet custT="1"/>
      <dgm:spPr/>
      <dgm:t>
        <a:bodyPr/>
        <a:lstStyle/>
        <a:p>
          <a:r>
            <a:rPr lang="ru-RU" sz="2800" b="1" dirty="0" smtClean="0"/>
            <a:t>АНТРОПО</a:t>
          </a:r>
        </a:p>
        <a:p>
          <a:r>
            <a:rPr lang="ru-RU" sz="2800" b="1" dirty="0" smtClean="0"/>
            <a:t>ФИЗИОМЕТРИЯ</a:t>
          </a:r>
          <a:r>
            <a:rPr lang="ru-RU" sz="2800" b="1" baseline="0" dirty="0" smtClean="0"/>
            <a:t> </a:t>
          </a:r>
          <a:endParaRPr lang="ru-RU" sz="2800" b="1" dirty="0"/>
        </a:p>
      </dgm:t>
    </dgm:pt>
    <dgm:pt modelId="{DA72A4A7-79B0-4AEA-A359-689D5D0658E9}" type="sibTrans" cxnId="{78EC1E6C-550C-437D-8F10-170184F45745}">
      <dgm:prSet/>
      <dgm:spPr/>
      <dgm:t>
        <a:bodyPr/>
        <a:lstStyle/>
        <a:p>
          <a:endParaRPr lang="ru-RU"/>
        </a:p>
      </dgm:t>
    </dgm:pt>
    <dgm:pt modelId="{5E7C04DB-2FC5-440C-A38B-A99BC4C614F2}" type="parTrans" cxnId="{78EC1E6C-550C-437D-8F10-170184F45745}">
      <dgm:prSet/>
      <dgm:spPr/>
      <dgm:t>
        <a:bodyPr/>
        <a:lstStyle/>
        <a:p>
          <a:endParaRPr lang="ru-RU"/>
        </a:p>
      </dgm:t>
    </dgm:pt>
    <dgm:pt modelId="{FDC70D6D-89C6-4960-9D65-035BAD3DB74F}">
      <dgm:prSet phldrT="[Текст]"/>
      <dgm:spPr/>
      <dgm:t>
        <a:bodyPr/>
        <a:lstStyle/>
        <a:p>
          <a:r>
            <a:rPr lang="ru-RU" b="0" dirty="0" smtClean="0"/>
            <a:t>ИЗМЕРЕНИЕ РАЗМЕРОВ ТЕЛА И ОТДЕЛЬНЫХ ЕГО ЧАСТЕЙ </a:t>
          </a:r>
          <a:endParaRPr lang="ru-RU" b="0" dirty="0"/>
        </a:p>
      </dgm:t>
    </dgm:pt>
    <dgm:pt modelId="{FF19DD93-3C10-40AC-88B1-3D83607F046E}" type="sibTrans" cxnId="{619BDC57-7530-49D1-A8D6-E4A1B1730CC9}">
      <dgm:prSet/>
      <dgm:spPr/>
      <dgm:t>
        <a:bodyPr/>
        <a:lstStyle/>
        <a:p>
          <a:endParaRPr lang="ru-RU"/>
        </a:p>
      </dgm:t>
    </dgm:pt>
    <dgm:pt modelId="{1070C175-7B4B-4A9E-B51B-C28137766090}" type="parTrans" cxnId="{619BDC57-7530-49D1-A8D6-E4A1B1730CC9}">
      <dgm:prSet/>
      <dgm:spPr/>
      <dgm:t>
        <a:bodyPr/>
        <a:lstStyle/>
        <a:p>
          <a:endParaRPr lang="ru-RU"/>
        </a:p>
      </dgm:t>
    </dgm:pt>
    <dgm:pt modelId="{A0D2F001-180C-4F6C-AAEE-30D96A03C54A}" type="pres">
      <dgm:prSet presAssocID="{2503C66C-0D0F-47C4-A01A-756B598D655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2774D1-96EC-4209-A2A2-10A3B9ADA5F3}" type="pres">
      <dgm:prSet presAssocID="{B6653D84-FF19-46C1-902E-0C8DF92AAF33}" presName="linNode" presStyleCnt="0"/>
      <dgm:spPr/>
    </dgm:pt>
    <dgm:pt modelId="{8011FE8F-87AE-4461-86DA-40ADE655FCBC}" type="pres">
      <dgm:prSet presAssocID="{B6653D84-FF19-46C1-902E-0C8DF92AAF33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B13EC-E5E1-4B68-8038-0575ABA4C247}" type="pres">
      <dgm:prSet presAssocID="{B6653D84-FF19-46C1-902E-0C8DF92AAF33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0CC73-21CA-4D6B-B825-067D1DB5A685}" type="pres">
      <dgm:prSet presAssocID="{853FB4FA-91B6-4126-A8C9-73E7E00C552C}" presName="spacing" presStyleCnt="0"/>
      <dgm:spPr/>
    </dgm:pt>
    <dgm:pt modelId="{A4EADA10-4864-4FB3-9A8B-7779AED9286A}" type="pres">
      <dgm:prSet presAssocID="{A07E4BA9-9E6A-4263-AC7E-5E2C61690BF3}" presName="linNode" presStyleCnt="0"/>
      <dgm:spPr/>
    </dgm:pt>
    <dgm:pt modelId="{CDE6C65A-F488-4500-930E-857BE8E0603F}" type="pres">
      <dgm:prSet presAssocID="{A07E4BA9-9E6A-4263-AC7E-5E2C61690BF3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7CC53-BED9-4993-9450-F031DBAD9254}" type="pres">
      <dgm:prSet presAssocID="{A07E4BA9-9E6A-4263-AC7E-5E2C61690BF3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40D8E-E059-480B-92E8-BE6CC9CD7944}" type="pres">
      <dgm:prSet presAssocID="{6D1BC099-E7DC-40B9-BEE2-B865EBE92695}" presName="spacing" presStyleCnt="0"/>
      <dgm:spPr/>
    </dgm:pt>
    <dgm:pt modelId="{007208E1-7D97-4C12-AD82-E6989A45722B}" type="pres">
      <dgm:prSet presAssocID="{6A8CF9EA-CB21-4050-A413-A73E17E260A6}" presName="linNode" presStyleCnt="0"/>
      <dgm:spPr/>
    </dgm:pt>
    <dgm:pt modelId="{83E344C5-AE6F-44A6-9292-0832EBBD8C7C}" type="pres">
      <dgm:prSet presAssocID="{6A8CF9EA-CB21-4050-A413-A73E17E260A6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A025C-D1DF-4AD9-8BD9-4CF819005CD5}" type="pres">
      <dgm:prSet presAssocID="{6A8CF9EA-CB21-4050-A413-A73E17E260A6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9BDC57-7530-49D1-A8D6-E4A1B1730CC9}" srcId="{A07E4BA9-9E6A-4263-AC7E-5E2C61690BF3}" destId="{FDC70D6D-89C6-4960-9D65-035BAD3DB74F}" srcOrd="0" destOrd="0" parTransId="{1070C175-7B4B-4A9E-B51B-C28137766090}" sibTransId="{FF19DD93-3C10-40AC-88B1-3D83607F046E}"/>
    <dgm:cxn modelId="{8EC55A0C-F3F9-4725-968C-FF706A8100C4}" type="presOf" srcId="{2503C66C-0D0F-47C4-A01A-756B598D655D}" destId="{A0D2F001-180C-4F6C-AAEE-30D96A03C54A}" srcOrd="0" destOrd="0" presId="urn:microsoft.com/office/officeart/2005/8/layout/vList6"/>
    <dgm:cxn modelId="{F4F99C42-92DE-4005-9A82-F8B90C02AFB2}" type="presOf" srcId="{A07E4BA9-9E6A-4263-AC7E-5E2C61690BF3}" destId="{CDE6C65A-F488-4500-930E-857BE8E0603F}" srcOrd="0" destOrd="0" presId="urn:microsoft.com/office/officeart/2005/8/layout/vList6"/>
    <dgm:cxn modelId="{4A5615B4-60A9-4077-9C97-C3638B3831D6}" srcId="{2503C66C-0D0F-47C4-A01A-756B598D655D}" destId="{A07E4BA9-9E6A-4263-AC7E-5E2C61690BF3}" srcOrd="1" destOrd="0" parTransId="{2A3E7C9C-41E6-40F7-80EF-138E93384B83}" sibTransId="{6D1BC099-E7DC-40B9-BEE2-B865EBE92695}"/>
    <dgm:cxn modelId="{1C3986AD-DAB2-45F4-9E71-20322BFD7197}" type="presOf" srcId="{E6968A5F-7804-422B-BB77-9CE86E7696D8}" destId="{DAAA025C-D1DF-4AD9-8BD9-4CF819005CD5}" srcOrd="0" destOrd="0" presId="urn:microsoft.com/office/officeart/2005/8/layout/vList6"/>
    <dgm:cxn modelId="{54609008-4EF0-4982-9F8D-3F649639FA64}" type="presOf" srcId="{6A8CF9EA-CB21-4050-A413-A73E17E260A6}" destId="{83E344C5-AE6F-44A6-9292-0832EBBD8C7C}" srcOrd="0" destOrd="0" presId="urn:microsoft.com/office/officeart/2005/8/layout/vList6"/>
    <dgm:cxn modelId="{BC0CA049-348B-4851-9167-BDD5FAC8ACB1}" type="presOf" srcId="{C16B1053-F4F9-4771-8BF6-5B4DBE5B6957}" destId="{88DB13EC-E5E1-4B68-8038-0575ABA4C247}" srcOrd="0" destOrd="0" presId="urn:microsoft.com/office/officeart/2005/8/layout/vList6"/>
    <dgm:cxn modelId="{5F429AE9-16A8-4716-951C-16505C268E89}" type="presOf" srcId="{FDC70D6D-89C6-4960-9D65-035BAD3DB74F}" destId="{1D67CC53-BED9-4993-9450-F031DBAD9254}" srcOrd="0" destOrd="0" presId="urn:microsoft.com/office/officeart/2005/8/layout/vList6"/>
    <dgm:cxn modelId="{4D6D9A22-F967-4C14-93A2-0A2A7FB51C0A}" srcId="{2503C66C-0D0F-47C4-A01A-756B598D655D}" destId="{B6653D84-FF19-46C1-902E-0C8DF92AAF33}" srcOrd="0" destOrd="0" parTransId="{2251BD72-1DF8-4368-876A-3A401E3100C4}" sibTransId="{853FB4FA-91B6-4126-A8C9-73E7E00C552C}"/>
    <dgm:cxn modelId="{7A8A8E9E-D7D8-4736-845D-A96F8BF9D082}" type="presOf" srcId="{B6653D84-FF19-46C1-902E-0C8DF92AAF33}" destId="{8011FE8F-87AE-4461-86DA-40ADE655FCBC}" srcOrd="0" destOrd="0" presId="urn:microsoft.com/office/officeart/2005/8/layout/vList6"/>
    <dgm:cxn modelId="{7CB8C50A-1F38-4C5D-9C12-144E1BAD44ED}" srcId="{B6653D84-FF19-46C1-902E-0C8DF92AAF33}" destId="{C16B1053-F4F9-4771-8BF6-5B4DBE5B6957}" srcOrd="0" destOrd="0" parTransId="{14F671B9-0673-48E2-A519-7CAD6DDE8599}" sibTransId="{D5237EF5-9598-4383-9C02-2456A7EC71D7}"/>
    <dgm:cxn modelId="{778952B2-E2AC-48EF-821E-59FFCF8A57CC}" srcId="{6A8CF9EA-CB21-4050-A413-A73E17E260A6}" destId="{E6968A5F-7804-422B-BB77-9CE86E7696D8}" srcOrd="0" destOrd="0" parTransId="{6678B447-1EE8-47EA-B514-2A75C1136810}" sibTransId="{BBD2B607-8273-4069-B34D-C0903247F819}"/>
    <dgm:cxn modelId="{78EC1E6C-550C-437D-8F10-170184F45745}" srcId="{2503C66C-0D0F-47C4-A01A-756B598D655D}" destId="{6A8CF9EA-CB21-4050-A413-A73E17E260A6}" srcOrd="2" destOrd="0" parTransId="{5E7C04DB-2FC5-440C-A38B-A99BC4C614F2}" sibTransId="{DA72A4A7-79B0-4AEA-A359-689D5D0658E9}"/>
    <dgm:cxn modelId="{9AC96EB8-586D-4C54-AFE1-459794019E9D}" type="presParOf" srcId="{A0D2F001-180C-4F6C-AAEE-30D96A03C54A}" destId="{892774D1-96EC-4209-A2A2-10A3B9ADA5F3}" srcOrd="0" destOrd="0" presId="urn:microsoft.com/office/officeart/2005/8/layout/vList6"/>
    <dgm:cxn modelId="{B6C2EFF7-F21A-4031-BEBC-D018C196E928}" type="presParOf" srcId="{892774D1-96EC-4209-A2A2-10A3B9ADA5F3}" destId="{8011FE8F-87AE-4461-86DA-40ADE655FCBC}" srcOrd="0" destOrd="0" presId="urn:microsoft.com/office/officeart/2005/8/layout/vList6"/>
    <dgm:cxn modelId="{0BF7C562-8268-4FE3-969C-5C1ADBC98DF6}" type="presParOf" srcId="{892774D1-96EC-4209-A2A2-10A3B9ADA5F3}" destId="{88DB13EC-E5E1-4B68-8038-0575ABA4C247}" srcOrd="1" destOrd="0" presId="urn:microsoft.com/office/officeart/2005/8/layout/vList6"/>
    <dgm:cxn modelId="{F2724E8C-7336-42C4-BEC3-B70396D2B0F9}" type="presParOf" srcId="{A0D2F001-180C-4F6C-AAEE-30D96A03C54A}" destId="{E970CC73-21CA-4D6B-B825-067D1DB5A685}" srcOrd="1" destOrd="0" presId="urn:microsoft.com/office/officeart/2005/8/layout/vList6"/>
    <dgm:cxn modelId="{104D861E-897D-4B8D-9437-80EE6C40B21B}" type="presParOf" srcId="{A0D2F001-180C-4F6C-AAEE-30D96A03C54A}" destId="{A4EADA10-4864-4FB3-9A8B-7779AED9286A}" srcOrd="2" destOrd="0" presId="urn:microsoft.com/office/officeart/2005/8/layout/vList6"/>
    <dgm:cxn modelId="{9534CFC4-775D-4C4F-8AA2-65A3F46CC6E4}" type="presParOf" srcId="{A4EADA10-4864-4FB3-9A8B-7779AED9286A}" destId="{CDE6C65A-F488-4500-930E-857BE8E0603F}" srcOrd="0" destOrd="0" presId="urn:microsoft.com/office/officeart/2005/8/layout/vList6"/>
    <dgm:cxn modelId="{4B8D2A0D-3D13-4E8D-8DFE-30994069E9E3}" type="presParOf" srcId="{A4EADA10-4864-4FB3-9A8B-7779AED9286A}" destId="{1D67CC53-BED9-4993-9450-F031DBAD9254}" srcOrd="1" destOrd="0" presId="urn:microsoft.com/office/officeart/2005/8/layout/vList6"/>
    <dgm:cxn modelId="{B45D398A-04CC-4321-A85A-89FFAB0F4284}" type="presParOf" srcId="{A0D2F001-180C-4F6C-AAEE-30D96A03C54A}" destId="{F8140D8E-E059-480B-92E8-BE6CC9CD7944}" srcOrd="3" destOrd="0" presId="urn:microsoft.com/office/officeart/2005/8/layout/vList6"/>
    <dgm:cxn modelId="{7E2E44E5-0546-47EA-A140-DA874DFE56F1}" type="presParOf" srcId="{A0D2F001-180C-4F6C-AAEE-30D96A03C54A}" destId="{007208E1-7D97-4C12-AD82-E6989A45722B}" srcOrd="4" destOrd="0" presId="urn:microsoft.com/office/officeart/2005/8/layout/vList6"/>
    <dgm:cxn modelId="{1C98E50C-2481-4B99-9B42-3F0EC09C7642}" type="presParOf" srcId="{007208E1-7D97-4C12-AD82-E6989A45722B}" destId="{83E344C5-AE6F-44A6-9292-0832EBBD8C7C}" srcOrd="0" destOrd="0" presId="urn:microsoft.com/office/officeart/2005/8/layout/vList6"/>
    <dgm:cxn modelId="{109492AD-6466-4510-B17A-E8AFFA98E2E8}" type="presParOf" srcId="{007208E1-7D97-4C12-AD82-E6989A45722B}" destId="{DAAA025C-D1DF-4AD9-8BD9-4CF819005CD5}" srcOrd="1" destOrd="0" presId="urn:microsoft.com/office/officeart/2005/8/layout/v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204E90-3F54-4AFB-A4BA-D4EED55B026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61CAB0-E8EF-4EFC-B2C2-55C65AF5C06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Провести измерение и взвешивание по стандартной методике. Оценить наличие или отсутствие резко выраженных конституциональных особенностей телосложения и полового развития</a:t>
          </a:r>
          <a:endParaRPr lang="ru-RU" dirty="0"/>
        </a:p>
      </dgm:t>
    </dgm:pt>
    <dgm:pt modelId="{A473244A-E50F-4AFD-8D43-16D402C7CDBB}" type="parTrans" cxnId="{09864383-6CD0-414A-BE2F-9B8546A643D2}">
      <dgm:prSet/>
      <dgm:spPr/>
      <dgm:t>
        <a:bodyPr/>
        <a:lstStyle/>
        <a:p>
          <a:endParaRPr lang="ru-RU"/>
        </a:p>
      </dgm:t>
    </dgm:pt>
    <dgm:pt modelId="{6B209679-D3E3-4AA8-BA81-08264A84306E}" type="sibTrans" cxnId="{09864383-6CD0-414A-BE2F-9B8546A643D2}">
      <dgm:prSet/>
      <dgm:spPr/>
      <dgm:t>
        <a:bodyPr/>
        <a:lstStyle/>
        <a:p>
          <a:endParaRPr lang="ru-RU"/>
        </a:p>
      </dgm:t>
    </dgm:pt>
    <dgm:pt modelId="{46FFA45C-1E75-466A-9354-50CEB8846EB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Определить возрастную группу ребенка.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Выбрать необходимые таблицы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возрастно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ростовых или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массо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- ростовых показателей.</a:t>
          </a:r>
          <a:endParaRPr lang="ru-RU" dirty="0"/>
        </a:p>
      </dgm:t>
    </dgm:pt>
    <dgm:pt modelId="{745E82A6-A651-401C-8FD8-34D0C1A13C72}" type="parTrans" cxnId="{AF6EED34-AA2D-4390-BD35-E0E2DC9938B1}">
      <dgm:prSet/>
      <dgm:spPr/>
      <dgm:t>
        <a:bodyPr/>
        <a:lstStyle/>
        <a:p>
          <a:endParaRPr lang="ru-RU"/>
        </a:p>
      </dgm:t>
    </dgm:pt>
    <dgm:pt modelId="{56C242B9-7B44-4143-9F10-C0F41AC1E453}" type="sibTrans" cxnId="{AF6EED34-AA2D-4390-BD35-E0E2DC9938B1}">
      <dgm:prSet/>
      <dgm:spPr/>
      <dgm:t>
        <a:bodyPr/>
        <a:lstStyle/>
        <a:p>
          <a:endParaRPr lang="ru-RU"/>
        </a:p>
      </dgm:t>
    </dgm:pt>
    <dgm:pt modelId="{5A6B8F6A-71AD-4732-A214-05F046717F7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Сравнить полученные измерения с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центильными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шкалами, дать оценку каждому отдельному показателю и их совокупности</a:t>
          </a:r>
          <a:endParaRPr lang="ru-RU" dirty="0"/>
        </a:p>
      </dgm:t>
    </dgm:pt>
    <dgm:pt modelId="{2BA6A0A6-BB96-48EF-9E07-6C06B153E8A8}" type="parTrans" cxnId="{E8FF7E17-8868-4F41-A645-DA241AB7FC17}">
      <dgm:prSet/>
      <dgm:spPr/>
      <dgm:t>
        <a:bodyPr/>
        <a:lstStyle/>
        <a:p>
          <a:endParaRPr lang="ru-RU"/>
        </a:p>
      </dgm:t>
    </dgm:pt>
    <dgm:pt modelId="{E3755C91-D433-4C9B-9C43-69C3F3CE02CC}" type="sibTrans" cxnId="{E8FF7E17-8868-4F41-A645-DA241AB7FC17}">
      <dgm:prSet/>
      <dgm:spPr/>
      <dgm:t>
        <a:bodyPr/>
        <a:lstStyle/>
        <a:p>
          <a:endParaRPr lang="ru-RU"/>
        </a:p>
      </dgm:t>
    </dgm:pt>
    <dgm:pt modelId="{71AF65C9-CC7E-4A49-BE59-1F14DCA5A976}" type="pres">
      <dgm:prSet presAssocID="{EC204E90-3F54-4AFB-A4BA-D4EED55B026A}" presName="outerComposite" presStyleCnt="0">
        <dgm:presLayoutVars>
          <dgm:chMax val="5"/>
          <dgm:dir/>
          <dgm:resizeHandles val="exact"/>
        </dgm:presLayoutVars>
      </dgm:prSet>
      <dgm:spPr/>
    </dgm:pt>
    <dgm:pt modelId="{AF8716A5-AE03-45F6-AB55-3290992307A1}" type="pres">
      <dgm:prSet presAssocID="{EC204E90-3F54-4AFB-A4BA-D4EED55B026A}" presName="dummyMaxCanvas" presStyleCnt="0">
        <dgm:presLayoutVars/>
      </dgm:prSet>
      <dgm:spPr/>
    </dgm:pt>
    <dgm:pt modelId="{44F9C106-8E2C-4093-A90E-3D4EB5F91554}" type="pres">
      <dgm:prSet presAssocID="{EC204E90-3F54-4AFB-A4BA-D4EED55B026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1BD30-D2C1-4177-B82B-43B36A5EE09E}" type="pres">
      <dgm:prSet presAssocID="{EC204E90-3F54-4AFB-A4BA-D4EED55B026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340AF-AC5E-44A5-B8BD-5EAAEEC21C31}" type="pres">
      <dgm:prSet presAssocID="{EC204E90-3F54-4AFB-A4BA-D4EED55B026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BF259-83CC-4480-9D1B-EFF20FB0F1FD}" type="pres">
      <dgm:prSet presAssocID="{EC204E90-3F54-4AFB-A4BA-D4EED55B026A}" presName="ThreeConn_1-2" presStyleLbl="fgAccFollowNode1" presStyleIdx="0" presStyleCnt="2">
        <dgm:presLayoutVars>
          <dgm:bulletEnabled val="1"/>
        </dgm:presLayoutVars>
      </dgm:prSet>
      <dgm:spPr/>
    </dgm:pt>
    <dgm:pt modelId="{CB997DDB-39BF-415D-9D02-AD2414CF7051}" type="pres">
      <dgm:prSet presAssocID="{EC204E90-3F54-4AFB-A4BA-D4EED55B026A}" presName="ThreeConn_2-3" presStyleLbl="fgAccFollowNode1" presStyleIdx="1" presStyleCnt="2">
        <dgm:presLayoutVars>
          <dgm:bulletEnabled val="1"/>
        </dgm:presLayoutVars>
      </dgm:prSet>
      <dgm:spPr/>
    </dgm:pt>
    <dgm:pt modelId="{8117C720-3B76-4191-913D-1802320344C0}" type="pres">
      <dgm:prSet presAssocID="{EC204E90-3F54-4AFB-A4BA-D4EED55B026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3C1A6-0546-4A4E-95FB-C3B49E9C5C81}" type="pres">
      <dgm:prSet presAssocID="{EC204E90-3F54-4AFB-A4BA-D4EED55B026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8FBDD-87EE-4139-A39E-9C7659F4FF9B}" type="pres">
      <dgm:prSet presAssocID="{EC204E90-3F54-4AFB-A4BA-D4EED55B026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CEA2DD-8ED2-45A0-9DF0-AD9DA08A9068}" type="presOf" srcId="{46FFA45C-1E75-466A-9354-50CEB8846EB1}" destId="{4171BD30-D2C1-4177-B82B-43B36A5EE09E}" srcOrd="0" destOrd="0" presId="urn:microsoft.com/office/officeart/2005/8/layout/vProcess5"/>
    <dgm:cxn modelId="{231D847F-53F7-4D55-A8DB-CD173A49BC3A}" type="presOf" srcId="{EC204E90-3F54-4AFB-A4BA-D4EED55B026A}" destId="{71AF65C9-CC7E-4A49-BE59-1F14DCA5A976}" srcOrd="0" destOrd="0" presId="urn:microsoft.com/office/officeart/2005/8/layout/vProcess5"/>
    <dgm:cxn modelId="{57EC345D-7BFE-41C0-BF2E-BB0F90FF855A}" type="presOf" srcId="{6B209679-D3E3-4AA8-BA81-08264A84306E}" destId="{F8DBF259-83CC-4480-9D1B-EFF20FB0F1FD}" srcOrd="0" destOrd="0" presId="urn:microsoft.com/office/officeart/2005/8/layout/vProcess5"/>
    <dgm:cxn modelId="{09864383-6CD0-414A-BE2F-9B8546A643D2}" srcId="{EC204E90-3F54-4AFB-A4BA-D4EED55B026A}" destId="{5161CAB0-E8EF-4EFC-B2C2-55C65AF5C066}" srcOrd="0" destOrd="0" parTransId="{A473244A-E50F-4AFD-8D43-16D402C7CDBB}" sibTransId="{6B209679-D3E3-4AA8-BA81-08264A84306E}"/>
    <dgm:cxn modelId="{E8FF7E17-8868-4F41-A645-DA241AB7FC17}" srcId="{EC204E90-3F54-4AFB-A4BA-D4EED55B026A}" destId="{5A6B8F6A-71AD-4732-A214-05F046717F73}" srcOrd="2" destOrd="0" parTransId="{2BA6A0A6-BB96-48EF-9E07-6C06B153E8A8}" sibTransId="{E3755C91-D433-4C9B-9C43-69C3F3CE02CC}"/>
    <dgm:cxn modelId="{326C7B0D-8EC5-4D5D-A31A-BE02A7847842}" type="presOf" srcId="{56C242B9-7B44-4143-9F10-C0F41AC1E453}" destId="{CB997DDB-39BF-415D-9D02-AD2414CF7051}" srcOrd="0" destOrd="0" presId="urn:microsoft.com/office/officeart/2005/8/layout/vProcess5"/>
    <dgm:cxn modelId="{AF6EED34-AA2D-4390-BD35-E0E2DC9938B1}" srcId="{EC204E90-3F54-4AFB-A4BA-D4EED55B026A}" destId="{46FFA45C-1E75-466A-9354-50CEB8846EB1}" srcOrd="1" destOrd="0" parTransId="{745E82A6-A651-401C-8FD8-34D0C1A13C72}" sibTransId="{56C242B9-7B44-4143-9F10-C0F41AC1E453}"/>
    <dgm:cxn modelId="{D07F5EDB-F8C0-4CEE-8F8A-AF8376E68CDF}" type="presOf" srcId="{5A6B8F6A-71AD-4732-A214-05F046717F73}" destId="{AE7340AF-AC5E-44A5-B8BD-5EAAEEC21C31}" srcOrd="0" destOrd="0" presId="urn:microsoft.com/office/officeart/2005/8/layout/vProcess5"/>
    <dgm:cxn modelId="{70B3C9E5-BA13-4F06-B472-684199361265}" type="presOf" srcId="{5161CAB0-E8EF-4EFC-B2C2-55C65AF5C066}" destId="{44F9C106-8E2C-4093-A90E-3D4EB5F91554}" srcOrd="0" destOrd="0" presId="urn:microsoft.com/office/officeart/2005/8/layout/vProcess5"/>
    <dgm:cxn modelId="{E04F7862-A268-44D2-9B34-504AE324FE71}" type="presOf" srcId="{46FFA45C-1E75-466A-9354-50CEB8846EB1}" destId="{BE33C1A6-0546-4A4E-95FB-C3B49E9C5C81}" srcOrd="1" destOrd="0" presId="urn:microsoft.com/office/officeart/2005/8/layout/vProcess5"/>
    <dgm:cxn modelId="{989EFAFC-C99A-41DE-BF18-7C475C434D97}" type="presOf" srcId="{5A6B8F6A-71AD-4732-A214-05F046717F73}" destId="{6518FBDD-87EE-4139-A39E-9C7659F4FF9B}" srcOrd="1" destOrd="0" presId="urn:microsoft.com/office/officeart/2005/8/layout/vProcess5"/>
    <dgm:cxn modelId="{EEFB58C9-42C9-49DB-98A7-05A11BAB57FC}" type="presOf" srcId="{5161CAB0-E8EF-4EFC-B2C2-55C65AF5C066}" destId="{8117C720-3B76-4191-913D-1802320344C0}" srcOrd="1" destOrd="0" presId="urn:microsoft.com/office/officeart/2005/8/layout/vProcess5"/>
    <dgm:cxn modelId="{F404F8D7-C8F1-4714-BAF5-713F45CE342A}" type="presParOf" srcId="{71AF65C9-CC7E-4A49-BE59-1F14DCA5A976}" destId="{AF8716A5-AE03-45F6-AB55-3290992307A1}" srcOrd="0" destOrd="0" presId="urn:microsoft.com/office/officeart/2005/8/layout/vProcess5"/>
    <dgm:cxn modelId="{1FD84F81-0389-4279-BC49-5D1960FE71C7}" type="presParOf" srcId="{71AF65C9-CC7E-4A49-BE59-1F14DCA5A976}" destId="{44F9C106-8E2C-4093-A90E-3D4EB5F91554}" srcOrd="1" destOrd="0" presId="urn:microsoft.com/office/officeart/2005/8/layout/vProcess5"/>
    <dgm:cxn modelId="{71133544-D025-46A3-96DA-5B74EE672EA1}" type="presParOf" srcId="{71AF65C9-CC7E-4A49-BE59-1F14DCA5A976}" destId="{4171BD30-D2C1-4177-B82B-43B36A5EE09E}" srcOrd="2" destOrd="0" presId="urn:microsoft.com/office/officeart/2005/8/layout/vProcess5"/>
    <dgm:cxn modelId="{72A30FFB-D0EA-43D5-93EA-DD92495F232C}" type="presParOf" srcId="{71AF65C9-CC7E-4A49-BE59-1F14DCA5A976}" destId="{AE7340AF-AC5E-44A5-B8BD-5EAAEEC21C31}" srcOrd="3" destOrd="0" presId="urn:microsoft.com/office/officeart/2005/8/layout/vProcess5"/>
    <dgm:cxn modelId="{5BE9924C-7E08-4109-A0A0-AD2BD88B5086}" type="presParOf" srcId="{71AF65C9-CC7E-4A49-BE59-1F14DCA5A976}" destId="{F8DBF259-83CC-4480-9D1B-EFF20FB0F1FD}" srcOrd="4" destOrd="0" presId="urn:microsoft.com/office/officeart/2005/8/layout/vProcess5"/>
    <dgm:cxn modelId="{C06397C1-D1AE-4B13-95CE-D432E54B1C03}" type="presParOf" srcId="{71AF65C9-CC7E-4A49-BE59-1F14DCA5A976}" destId="{CB997DDB-39BF-415D-9D02-AD2414CF7051}" srcOrd="5" destOrd="0" presId="urn:microsoft.com/office/officeart/2005/8/layout/vProcess5"/>
    <dgm:cxn modelId="{821BF419-1B91-4AE0-A388-0E7D7E5F27CE}" type="presParOf" srcId="{71AF65C9-CC7E-4A49-BE59-1F14DCA5A976}" destId="{8117C720-3B76-4191-913D-1802320344C0}" srcOrd="6" destOrd="0" presId="urn:microsoft.com/office/officeart/2005/8/layout/vProcess5"/>
    <dgm:cxn modelId="{A9A5235F-FB8C-4F0F-B2A4-2D2F437588BA}" type="presParOf" srcId="{71AF65C9-CC7E-4A49-BE59-1F14DCA5A976}" destId="{BE33C1A6-0546-4A4E-95FB-C3B49E9C5C81}" srcOrd="7" destOrd="0" presId="urn:microsoft.com/office/officeart/2005/8/layout/vProcess5"/>
    <dgm:cxn modelId="{15FDFADD-2AED-435B-90DB-7EDBD5C48DC8}" type="presParOf" srcId="{71AF65C9-CC7E-4A49-BE59-1F14DCA5A976}" destId="{6518FBDD-87EE-4139-A39E-9C7659F4FF9B}" srcOrd="8" destOrd="0" presId="urn:microsoft.com/office/officeart/2005/8/layout/vProcess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E34F71-D3B5-4CAD-B223-2B3348DCBA4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57281C-73F9-433B-9497-854AF339E289}">
      <dgm:prSet phldrT="[Текст]"/>
      <dgm:spPr/>
      <dgm:t>
        <a:bodyPr/>
        <a:lstStyle/>
        <a:p>
          <a:r>
            <a:rPr lang="ru-RU" dirty="0" smtClean="0"/>
            <a:t>Нормальное физическое развитие</a:t>
          </a:r>
          <a:endParaRPr lang="ru-RU" dirty="0"/>
        </a:p>
      </dgm:t>
    </dgm:pt>
    <dgm:pt modelId="{1F1F2179-44B9-4E1C-897D-7DD5DF4EE5E7}" type="parTrans" cxnId="{A8076F1B-0DE3-4456-A74D-A348EE186160}">
      <dgm:prSet/>
      <dgm:spPr/>
      <dgm:t>
        <a:bodyPr/>
        <a:lstStyle/>
        <a:p>
          <a:endParaRPr lang="ru-RU"/>
        </a:p>
      </dgm:t>
    </dgm:pt>
    <dgm:pt modelId="{5C4C533A-682E-422B-83A1-C2087FAC1677}" type="sibTrans" cxnId="{A8076F1B-0DE3-4456-A74D-A348EE186160}">
      <dgm:prSet/>
      <dgm:spPr/>
      <dgm:t>
        <a:bodyPr/>
        <a:lstStyle/>
        <a:p>
          <a:endParaRPr lang="ru-RU"/>
        </a:p>
      </dgm:t>
    </dgm:pt>
    <dgm:pt modelId="{694B092D-A59D-4E8B-89DB-31076B0A3BCA}">
      <dgm:prSet phldrT="[Текст]"/>
      <dgm:spPr/>
      <dgm:t>
        <a:bodyPr/>
        <a:lstStyle/>
        <a:p>
          <a:r>
            <a:rPr lang="ru-RU" dirty="0" smtClean="0"/>
            <a:t>Длина тела соответствует возрасту ребенка (5 -10%), а масса - длине</a:t>
          </a:r>
          <a:endParaRPr lang="ru-RU" dirty="0"/>
        </a:p>
      </dgm:t>
    </dgm:pt>
    <dgm:pt modelId="{2577C1D8-C327-47FF-A716-561B49E8CDD2}" type="parTrans" cxnId="{1D442486-C356-4732-A95F-5C29F8FCBEF8}">
      <dgm:prSet/>
      <dgm:spPr/>
      <dgm:t>
        <a:bodyPr/>
        <a:lstStyle/>
        <a:p>
          <a:endParaRPr lang="ru-RU"/>
        </a:p>
      </dgm:t>
    </dgm:pt>
    <dgm:pt modelId="{1AD19469-E3A0-4B97-9CBF-CF3EE58FBFFC}" type="sibTrans" cxnId="{1D442486-C356-4732-A95F-5C29F8FCBEF8}">
      <dgm:prSet/>
      <dgm:spPr/>
      <dgm:t>
        <a:bodyPr/>
        <a:lstStyle/>
        <a:p>
          <a:endParaRPr lang="ru-RU"/>
        </a:p>
      </dgm:t>
    </dgm:pt>
    <dgm:pt modelId="{2342ED6D-A469-4F91-96BD-C3201A661688}">
      <dgm:prSet phldrT="[Текст]"/>
      <dgm:spPr/>
      <dgm:t>
        <a:bodyPr/>
        <a:lstStyle/>
        <a:p>
          <a:r>
            <a:rPr lang="ru-RU" dirty="0" smtClean="0"/>
            <a:t>Дисгармоничное развитие</a:t>
          </a:r>
          <a:endParaRPr lang="ru-RU" dirty="0"/>
        </a:p>
      </dgm:t>
    </dgm:pt>
    <dgm:pt modelId="{8368CD9A-A366-4EEE-84BF-0D573A822025}" type="parTrans" cxnId="{365F60E9-4DE5-4E46-AEFE-D5863B0FFC1A}">
      <dgm:prSet/>
      <dgm:spPr/>
      <dgm:t>
        <a:bodyPr/>
        <a:lstStyle/>
        <a:p>
          <a:endParaRPr lang="ru-RU"/>
        </a:p>
      </dgm:t>
    </dgm:pt>
    <dgm:pt modelId="{6A4C1FAD-1543-471A-8E01-D95EA410E89F}" type="sibTrans" cxnId="{365F60E9-4DE5-4E46-AEFE-D5863B0FFC1A}">
      <dgm:prSet/>
      <dgm:spPr/>
      <dgm:t>
        <a:bodyPr/>
        <a:lstStyle/>
        <a:p>
          <a:endParaRPr lang="ru-RU"/>
        </a:p>
      </dgm:t>
    </dgm:pt>
    <dgm:pt modelId="{B4270564-0EEF-4364-9A77-D1AE60005A17}">
      <dgm:prSet phldrT="[Текст]"/>
      <dgm:spPr/>
      <dgm:t>
        <a:bodyPr/>
        <a:lstStyle/>
        <a:p>
          <a:r>
            <a:rPr lang="ru-RU" dirty="0" smtClean="0"/>
            <a:t>Пропорциональное: равномерное отклонение длины или массы тела более, чем на 10%;</a:t>
          </a:r>
          <a:endParaRPr lang="ru-RU" dirty="0"/>
        </a:p>
      </dgm:t>
    </dgm:pt>
    <dgm:pt modelId="{37EC292D-3B3B-40B0-8CA2-D8B539714B36}" type="parTrans" cxnId="{26189A52-B95C-4F6E-B775-F242031F5D92}">
      <dgm:prSet/>
      <dgm:spPr/>
      <dgm:t>
        <a:bodyPr/>
        <a:lstStyle/>
        <a:p>
          <a:endParaRPr lang="ru-RU"/>
        </a:p>
      </dgm:t>
    </dgm:pt>
    <dgm:pt modelId="{96714732-5520-4073-88C5-5D371A8C87DD}" type="sibTrans" cxnId="{26189A52-B95C-4F6E-B775-F242031F5D92}">
      <dgm:prSet/>
      <dgm:spPr/>
      <dgm:t>
        <a:bodyPr/>
        <a:lstStyle/>
        <a:p>
          <a:endParaRPr lang="ru-RU"/>
        </a:p>
      </dgm:t>
    </dgm:pt>
    <dgm:pt modelId="{8A8873FC-C668-4FDE-B3A3-61BD33413F03}">
      <dgm:prSet phldrT="[Текст]"/>
      <dgm:spPr/>
      <dgm:t>
        <a:bodyPr/>
        <a:lstStyle/>
        <a:p>
          <a:r>
            <a:rPr lang="ru-RU" dirty="0" smtClean="0"/>
            <a:t>Диспропорциональное: несоответствие массы  длине тела</a:t>
          </a:r>
          <a:endParaRPr lang="ru-RU" dirty="0"/>
        </a:p>
      </dgm:t>
    </dgm:pt>
    <dgm:pt modelId="{C17A55D7-052B-4166-BFAF-08F3308AB05B}" type="parTrans" cxnId="{C56E9AF3-2E8C-4696-9BE8-7B2FB19414C6}">
      <dgm:prSet/>
      <dgm:spPr/>
    </dgm:pt>
    <dgm:pt modelId="{836A9FAF-8423-4A7D-8E5D-B8A19B3B349B}" type="sibTrans" cxnId="{C56E9AF3-2E8C-4696-9BE8-7B2FB19414C6}">
      <dgm:prSet/>
      <dgm:spPr/>
    </dgm:pt>
    <dgm:pt modelId="{8D387F31-33FE-4C82-87C7-7ABF0A7818C2}" type="pres">
      <dgm:prSet presAssocID="{FBE34F71-D3B5-4CAD-B223-2B3348DCBA4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14D420D-1447-43BB-8B2C-E45AA2CF4A9A}" type="pres">
      <dgm:prSet presAssocID="{2D57281C-73F9-433B-9497-854AF339E289}" presName="linNode" presStyleCnt="0"/>
      <dgm:spPr/>
    </dgm:pt>
    <dgm:pt modelId="{2A919227-1DC0-4382-97E8-FD0BBCAF2902}" type="pres">
      <dgm:prSet presAssocID="{2D57281C-73F9-433B-9497-854AF339E28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F685-8DD2-4D8B-A17E-085F2773C472}" type="pres">
      <dgm:prSet presAssocID="{2D57281C-73F9-433B-9497-854AF339E28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6FDE3-A691-4A3C-A1EF-9120B30E1D72}" type="pres">
      <dgm:prSet presAssocID="{5C4C533A-682E-422B-83A1-C2087FAC1677}" presName="spacing" presStyleCnt="0"/>
      <dgm:spPr/>
    </dgm:pt>
    <dgm:pt modelId="{01B8C085-D178-4C6A-B754-2C939E7725D3}" type="pres">
      <dgm:prSet presAssocID="{2342ED6D-A469-4F91-96BD-C3201A661688}" presName="linNode" presStyleCnt="0"/>
      <dgm:spPr/>
    </dgm:pt>
    <dgm:pt modelId="{6A46D750-F9CC-4D1E-98D6-7A31F860E952}" type="pres">
      <dgm:prSet presAssocID="{2342ED6D-A469-4F91-96BD-C3201A66168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D276D-88DF-4F57-8DBA-65934EBEDD24}" type="pres">
      <dgm:prSet presAssocID="{2342ED6D-A469-4F91-96BD-C3201A66168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82B04F-41BB-45E4-9507-B7B906A02D66}" type="presOf" srcId="{B4270564-0EEF-4364-9A77-D1AE60005A17}" destId="{D2CD276D-88DF-4F57-8DBA-65934EBEDD24}" srcOrd="0" destOrd="0" presId="urn:microsoft.com/office/officeart/2005/8/layout/vList6"/>
    <dgm:cxn modelId="{7EA32878-DDAD-4F4C-9852-89830C4AE7C2}" type="presOf" srcId="{694B092D-A59D-4E8B-89DB-31076B0A3BCA}" destId="{48ECF685-8DD2-4D8B-A17E-085F2773C472}" srcOrd="0" destOrd="0" presId="urn:microsoft.com/office/officeart/2005/8/layout/vList6"/>
    <dgm:cxn modelId="{1D442486-C356-4732-A95F-5C29F8FCBEF8}" srcId="{2D57281C-73F9-433B-9497-854AF339E289}" destId="{694B092D-A59D-4E8B-89DB-31076B0A3BCA}" srcOrd="0" destOrd="0" parTransId="{2577C1D8-C327-47FF-A716-561B49E8CDD2}" sibTransId="{1AD19469-E3A0-4B97-9CBF-CF3EE58FBFFC}"/>
    <dgm:cxn modelId="{594464FE-64F9-4064-BF27-DDC58A587861}" type="presOf" srcId="{2D57281C-73F9-433B-9497-854AF339E289}" destId="{2A919227-1DC0-4382-97E8-FD0BBCAF2902}" srcOrd="0" destOrd="0" presId="urn:microsoft.com/office/officeart/2005/8/layout/vList6"/>
    <dgm:cxn modelId="{365F60E9-4DE5-4E46-AEFE-D5863B0FFC1A}" srcId="{FBE34F71-D3B5-4CAD-B223-2B3348DCBA40}" destId="{2342ED6D-A469-4F91-96BD-C3201A661688}" srcOrd="1" destOrd="0" parTransId="{8368CD9A-A366-4EEE-84BF-0D573A822025}" sibTransId="{6A4C1FAD-1543-471A-8E01-D95EA410E89F}"/>
    <dgm:cxn modelId="{6A274313-A316-4DC9-AC77-08260949ED93}" type="presOf" srcId="{2342ED6D-A469-4F91-96BD-C3201A661688}" destId="{6A46D750-F9CC-4D1E-98D6-7A31F860E952}" srcOrd="0" destOrd="0" presId="urn:microsoft.com/office/officeart/2005/8/layout/vList6"/>
    <dgm:cxn modelId="{A8076F1B-0DE3-4456-A74D-A348EE186160}" srcId="{FBE34F71-D3B5-4CAD-B223-2B3348DCBA40}" destId="{2D57281C-73F9-433B-9497-854AF339E289}" srcOrd="0" destOrd="0" parTransId="{1F1F2179-44B9-4E1C-897D-7DD5DF4EE5E7}" sibTransId="{5C4C533A-682E-422B-83A1-C2087FAC1677}"/>
    <dgm:cxn modelId="{26189A52-B95C-4F6E-B775-F242031F5D92}" srcId="{2342ED6D-A469-4F91-96BD-C3201A661688}" destId="{B4270564-0EEF-4364-9A77-D1AE60005A17}" srcOrd="0" destOrd="0" parTransId="{37EC292D-3B3B-40B0-8CA2-D8B539714B36}" sibTransId="{96714732-5520-4073-88C5-5D371A8C87DD}"/>
    <dgm:cxn modelId="{1FCD586B-592D-4C79-9E85-715655D2B9EE}" type="presOf" srcId="{FBE34F71-D3B5-4CAD-B223-2B3348DCBA40}" destId="{8D387F31-33FE-4C82-87C7-7ABF0A7818C2}" srcOrd="0" destOrd="0" presId="urn:microsoft.com/office/officeart/2005/8/layout/vList6"/>
    <dgm:cxn modelId="{3A8C151E-2B07-4639-A2D3-E7B3680F38C2}" type="presOf" srcId="{8A8873FC-C668-4FDE-B3A3-61BD33413F03}" destId="{D2CD276D-88DF-4F57-8DBA-65934EBEDD24}" srcOrd="0" destOrd="1" presId="urn:microsoft.com/office/officeart/2005/8/layout/vList6"/>
    <dgm:cxn modelId="{C56E9AF3-2E8C-4696-9BE8-7B2FB19414C6}" srcId="{2342ED6D-A469-4F91-96BD-C3201A661688}" destId="{8A8873FC-C668-4FDE-B3A3-61BD33413F03}" srcOrd="1" destOrd="0" parTransId="{C17A55D7-052B-4166-BFAF-08F3308AB05B}" sibTransId="{836A9FAF-8423-4A7D-8E5D-B8A19B3B349B}"/>
    <dgm:cxn modelId="{E2772BEA-FDCD-4480-9B95-49CFAF470E8E}" type="presParOf" srcId="{8D387F31-33FE-4C82-87C7-7ABF0A7818C2}" destId="{314D420D-1447-43BB-8B2C-E45AA2CF4A9A}" srcOrd="0" destOrd="0" presId="urn:microsoft.com/office/officeart/2005/8/layout/vList6"/>
    <dgm:cxn modelId="{3558B88B-6604-44A7-A103-F1C1EAE09917}" type="presParOf" srcId="{314D420D-1447-43BB-8B2C-E45AA2CF4A9A}" destId="{2A919227-1DC0-4382-97E8-FD0BBCAF2902}" srcOrd="0" destOrd="0" presId="urn:microsoft.com/office/officeart/2005/8/layout/vList6"/>
    <dgm:cxn modelId="{0EC7ADEC-E506-4B16-AE6D-158127A5CAF8}" type="presParOf" srcId="{314D420D-1447-43BB-8B2C-E45AA2CF4A9A}" destId="{48ECF685-8DD2-4D8B-A17E-085F2773C472}" srcOrd="1" destOrd="0" presId="urn:microsoft.com/office/officeart/2005/8/layout/vList6"/>
    <dgm:cxn modelId="{9A5A0B93-38A0-4CC7-8338-5106A8056177}" type="presParOf" srcId="{8D387F31-33FE-4C82-87C7-7ABF0A7818C2}" destId="{1FF6FDE3-A691-4A3C-A1EF-9120B30E1D72}" srcOrd="1" destOrd="0" presId="urn:microsoft.com/office/officeart/2005/8/layout/vList6"/>
    <dgm:cxn modelId="{71F948BC-D675-4924-A49C-E807FAC76F9C}" type="presParOf" srcId="{8D387F31-33FE-4C82-87C7-7ABF0A7818C2}" destId="{01B8C085-D178-4C6A-B754-2C939E7725D3}" srcOrd="2" destOrd="0" presId="urn:microsoft.com/office/officeart/2005/8/layout/vList6"/>
    <dgm:cxn modelId="{F11EF2DA-D6ED-4AA9-993F-B1D1D5792F54}" type="presParOf" srcId="{01B8C085-D178-4C6A-B754-2C939E7725D3}" destId="{6A46D750-F9CC-4D1E-98D6-7A31F860E952}" srcOrd="0" destOrd="0" presId="urn:microsoft.com/office/officeart/2005/8/layout/vList6"/>
    <dgm:cxn modelId="{018D1C1E-9AA7-41DC-8141-C2306D3336F6}" type="presParOf" srcId="{01B8C085-D178-4C6A-B754-2C939E7725D3}" destId="{D2CD276D-88DF-4F57-8DBA-65934EBEDD24}" srcOrd="1" destOrd="0" presId="urn:microsoft.com/office/officeart/2005/8/layout/vList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52C6D0-A6BD-4C2E-9591-47B1DCEF01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C870B4-7CE5-4B7B-9411-A82003E2726A}">
      <dgm:prSet phldrT="[Текст]"/>
      <dgm:spPr/>
      <dgm:t>
        <a:bodyPr/>
        <a:lstStyle/>
        <a:p>
          <a:r>
            <a:rPr lang="ru-RU" dirty="0" smtClean="0"/>
            <a:t>Гармоничный </a:t>
          </a:r>
          <a:endParaRPr lang="ru-RU" dirty="0"/>
        </a:p>
      </dgm:t>
    </dgm:pt>
    <dgm:pt modelId="{1A321FF7-B44C-4569-8633-7F1C5CCB9235}" type="parTrans" cxnId="{834AB628-3741-4DE3-9625-4167DEDCD586}">
      <dgm:prSet/>
      <dgm:spPr/>
      <dgm:t>
        <a:bodyPr/>
        <a:lstStyle/>
        <a:p>
          <a:endParaRPr lang="ru-RU"/>
        </a:p>
      </dgm:t>
    </dgm:pt>
    <dgm:pt modelId="{D91B91E8-18FC-4C95-A5BC-54B0DABF3498}" type="sibTrans" cxnId="{834AB628-3741-4DE3-9625-4167DEDCD586}">
      <dgm:prSet/>
      <dgm:spPr/>
      <dgm:t>
        <a:bodyPr/>
        <a:lstStyle/>
        <a:p>
          <a:endParaRPr lang="ru-RU"/>
        </a:p>
      </dgm:t>
    </dgm:pt>
    <dgm:pt modelId="{AADDC3AD-FF18-4B4C-86FC-6903EE36CA30}">
      <dgm:prSet phldrT="[Текст]" custT="1"/>
      <dgm:spPr/>
      <dgm:t>
        <a:bodyPr/>
        <a:lstStyle/>
        <a:p>
          <a:r>
            <a:rPr lang="ru-RU" sz="2400" dirty="0" smtClean="0"/>
            <a:t>Антропометрические показатели и биологическая зрелость выше, чем средние в возрастной группе</a:t>
          </a:r>
          <a:endParaRPr lang="ru-RU" sz="2400" dirty="0"/>
        </a:p>
      </dgm:t>
    </dgm:pt>
    <dgm:pt modelId="{68BA0B38-100B-48C0-8E21-8032683803C8}" type="parTrans" cxnId="{D4E17E88-BD29-4808-AD43-DD1AD52F1E12}">
      <dgm:prSet/>
      <dgm:spPr/>
      <dgm:t>
        <a:bodyPr/>
        <a:lstStyle/>
        <a:p>
          <a:endParaRPr lang="ru-RU"/>
        </a:p>
      </dgm:t>
    </dgm:pt>
    <dgm:pt modelId="{48D233D0-F3E4-4945-984E-6FBD122FF1A3}" type="sibTrans" cxnId="{D4E17E88-BD29-4808-AD43-DD1AD52F1E12}">
      <dgm:prSet/>
      <dgm:spPr/>
      <dgm:t>
        <a:bodyPr/>
        <a:lstStyle/>
        <a:p>
          <a:endParaRPr lang="ru-RU"/>
        </a:p>
      </dgm:t>
    </dgm:pt>
    <dgm:pt modelId="{C0EB4E13-C5B3-4D6D-839B-B1CF5689FFF3}">
      <dgm:prSet phldrT="[Текст]"/>
      <dgm:spPr/>
      <dgm:t>
        <a:bodyPr/>
        <a:lstStyle/>
        <a:p>
          <a:r>
            <a:rPr lang="ru-RU" dirty="0" smtClean="0"/>
            <a:t>Дисгармоничный </a:t>
          </a:r>
          <a:endParaRPr lang="ru-RU" dirty="0"/>
        </a:p>
      </dgm:t>
    </dgm:pt>
    <dgm:pt modelId="{BD576B84-69C7-487A-9D1B-960E42808ED3}" type="parTrans" cxnId="{297F16E6-228F-464C-9AB8-B1F8F83D5AED}">
      <dgm:prSet/>
      <dgm:spPr/>
      <dgm:t>
        <a:bodyPr/>
        <a:lstStyle/>
        <a:p>
          <a:endParaRPr lang="ru-RU"/>
        </a:p>
      </dgm:t>
    </dgm:pt>
    <dgm:pt modelId="{FA247475-F454-441A-ABB6-68BAF308A6AC}" type="sibTrans" cxnId="{297F16E6-228F-464C-9AB8-B1F8F83D5AED}">
      <dgm:prSet/>
      <dgm:spPr/>
      <dgm:t>
        <a:bodyPr/>
        <a:lstStyle/>
        <a:p>
          <a:endParaRPr lang="ru-RU"/>
        </a:p>
      </dgm:t>
    </dgm:pt>
    <dgm:pt modelId="{34F71B4E-1545-466A-A9DA-6A7C1FCE550E}">
      <dgm:prSet phldrT="[Текст]" custT="1"/>
      <dgm:spPr/>
      <dgm:t>
        <a:bodyPr/>
        <a:lstStyle/>
        <a:p>
          <a:r>
            <a:rPr lang="ru-RU" sz="2400" dirty="0" smtClean="0"/>
            <a:t>Ускорение роста тела в длину без ускорения полового созревания или раннее половое развитие без ускорения роста</a:t>
          </a:r>
          <a:endParaRPr lang="ru-RU" sz="2400" dirty="0"/>
        </a:p>
      </dgm:t>
    </dgm:pt>
    <dgm:pt modelId="{EC2192F6-E807-4B9B-B353-A7CF98B3742C}" type="parTrans" cxnId="{38A8FC80-2953-4B1A-ADF8-C2E049103F6B}">
      <dgm:prSet/>
      <dgm:spPr/>
      <dgm:t>
        <a:bodyPr/>
        <a:lstStyle/>
        <a:p>
          <a:endParaRPr lang="ru-RU"/>
        </a:p>
      </dgm:t>
    </dgm:pt>
    <dgm:pt modelId="{BD6EA52C-5A8A-4FA2-9AD1-958BC0EDB3D6}" type="sibTrans" cxnId="{38A8FC80-2953-4B1A-ADF8-C2E049103F6B}">
      <dgm:prSet/>
      <dgm:spPr/>
      <dgm:t>
        <a:bodyPr/>
        <a:lstStyle/>
        <a:p>
          <a:endParaRPr lang="ru-RU"/>
        </a:p>
      </dgm:t>
    </dgm:pt>
    <dgm:pt modelId="{8707B34E-D669-4006-875C-D85E939690A2}" type="pres">
      <dgm:prSet presAssocID="{8052C6D0-A6BD-4C2E-9591-47B1DCEF01E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EDB8F0-76E5-471C-98E7-FED5458A63EF}" type="pres">
      <dgm:prSet presAssocID="{C0C870B4-7CE5-4B7B-9411-A82003E2726A}" presName="linNode" presStyleCnt="0"/>
      <dgm:spPr/>
    </dgm:pt>
    <dgm:pt modelId="{88C24C5F-9C14-4153-AC0F-D1873CBDA386}" type="pres">
      <dgm:prSet presAssocID="{C0C870B4-7CE5-4B7B-9411-A82003E2726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273C5-743F-4FBF-A58A-AEFD3284CF1F}" type="pres">
      <dgm:prSet presAssocID="{C0C870B4-7CE5-4B7B-9411-A82003E2726A}" presName="childShp" presStyleLbl="bgAccFollowNode1" presStyleIdx="0" presStyleCnt="2" custScaleY="129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CFF94-05BB-4DE6-8A69-CBE3EB474FDE}" type="pres">
      <dgm:prSet presAssocID="{D91B91E8-18FC-4C95-A5BC-54B0DABF3498}" presName="spacing" presStyleCnt="0"/>
      <dgm:spPr/>
    </dgm:pt>
    <dgm:pt modelId="{8A8E7EE0-B7F1-4D78-A36A-966761A0E9D5}" type="pres">
      <dgm:prSet presAssocID="{C0EB4E13-C5B3-4D6D-839B-B1CF5689FFF3}" presName="linNode" presStyleCnt="0"/>
      <dgm:spPr/>
    </dgm:pt>
    <dgm:pt modelId="{6446882E-53AA-4DFE-BCF3-6C39EFDFEC3E}" type="pres">
      <dgm:prSet presAssocID="{C0EB4E13-C5B3-4D6D-839B-B1CF5689FFF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EE0E3-97FB-47D5-A588-52589A9DD423}" type="pres">
      <dgm:prSet presAssocID="{C0EB4E13-C5B3-4D6D-839B-B1CF5689FFF3}" presName="childShp" presStyleLbl="bgAccFollowNode1" presStyleIdx="1" presStyleCnt="2" custScaleY="152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4AB628-3741-4DE3-9625-4167DEDCD586}" srcId="{8052C6D0-A6BD-4C2E-9591-47B1DCEF01E1}" destId="{C0C870B4-7CE5-4B7B-9411-A82003E2726A}" srcOrd="0" destOrd="0" parTransId="{1A321FF7-B44C-4569-8633-7F1C5CCB9235}" sibTransId="{D91B91E8-18FC-4C95-A5BC-54B0DABF3498}"/>
    <dgm:cxn modelId="{D4E17E88-BD29-4808-AD43-DD1AD52F1E12}" srcId="{C0C870B4-7CE5-4B7B-9411-A82003E2726A}" destId="{AADDC3AD-FF18-4B4C-86FC-6903EE36CA30}" srcOrd="0" destOrd="0" parTransId="{68BA0B38-100B-48C0-8E21-8032683803C8}" sibTransId="{48D233D0-F3E4-4945-984E-6FBD122FF1A3}"/>
    <dgm:cxn modelId="{27D28CD1-A7B9-4B30-B98C-82F6F0F309E3}" type="presOf" srcId="{8052C6D0-A6BD-4C2E-9591-47B1DCEF01E1}" destId="{8707B34E-D669-4006-875C-D85E939690A2}" srcOrd="0" destOrd="0" presId="urn:microsoft.com/office/officeart/2005/8/layout/vList6"/>
    <dgm:cxn modelId="{919D9187-4518-4965-9194-5E950B6ABCF6}" type="presOf" srcId="{C0EB4E13-C5B3-4D6D-839B-B1CF5689FFF3}" destId="{6446882E-53AA-4DFE-BCF3-6C39EFDFEC3E}" srcOrd="0" destOrd="0" presId="urn:microsoft.com/office/officeart/2005/8/layout/vList6"/>
    <dgm:cxn modelId="{99DE33C5-E11E-4DCA-996B-F57725E73712}" type="presOf" srcId="{C0C870B4-7CE5-4B7B-9411-A82003E2726A}" destId="{88C24C5F-9C14-4153-AC0F-D1873CBDA386}" srcOrd="0" destOrd="0" presId="urn:microsoft.com/office/officeart/2005/8/layout/vList6"/>
    <dgm:cxn modelId="{297F16E6-228F-464C-9AB8-B1F8F83D5AED}" srcId="{8052C6D0-A6BD-4C2E-9591-47B1DCEF01E1}" destId="{C0EB4E13-C5B3-4D6D-839B-B1CF5689FFF3}" srcOrd="1" destOrd="0" parTransId="{BD576B84-69C7-487A-9D1B-960E42808ED3}" sibTransId="{FA247475-F454-441A-ABB6-68BAF308A6AC}"/>
    <dgm:cxn modelId="{B863B4C6-DB9B-44AE-B9FE-D82FE37E5F8E}" type="presOf" srcId="{AADDC3AD-FF18-4B4C-86FC-6903EE36CA30}" destId="{5C4273C5-743F-4FBF-A58A-AEFD3284CF1F}" srcOrd="0" destOrd="0" presId="urn:microsoft.com/office/officeart/2005/8/layout/vList6"/>
    <dgm:cxn modelId="{38A8FC80-2953-4B1A-ADF8-C2E049103F6B}" srcId="{C0EB4E13-C5B3-4D6D-839B-B1CF5689FFF3}" destId="{34F71B4E-1545-466A-A9DA-6A7C1FCE550E}" srcOrd="0" destOrd="0" parTransId="{EC2192F6-E807-4B9B-B353-A7CF98B3742C}" sibTransId="{BD6EA52C-5A8A-4FA2-9AD1-958BC0EDB3D6}"/>
    <dgm:cxn modelId="{2C4AEFBC-5517-4D10-A4BC-9DCCC2F47E36}" type="presOf" srcId="{34F71B4E-1545-466A-A9DA-6A7C1FCE550E}" destId="{00AEE0E3-97FB-47D5-A588-52589A9DD423}" srcOrd="0" destOrd="0" presId="urn:microsoft.com/office/officeart/2005/8/layout/vList6"/>
    <dgm:cxn modelId="{722DDE5F-3EF6-4928-B347-FF895D27485A}" type="presParOf" srcId="{8707B34E-D669-4006-875C-D85E939690A2}" destId="{C4EDB8F0-76E5-471C-98E7-FED5458A63EF}" srcOrd="0" destOrd="0" presId="urn:microsoft.com/office/officeart/2005/8/layout/vList6"/>
    <dgm:cxn modelId="{12ECB156-42FE-40B6-9B59-63E498C592C6}" type="presParOf" srcId="{C4EDB8F0-76E5-471C-98E7-FED5458A63EF}" destId="{88C24C5F-9C14-4153-AC0F-D1873CBDA386}" srcOrd="0" destOrd="0" presId="urn:microsoft.com/office/officeart/2005/8/layout/vList6"/>
    <dgm:cxn modelId="{AF5B0878-43C2-436B-B1D3-525C7775353E}" type="presParOf" srcId="{C4EDB8F0-76E5-471C-98E7-FED5458A63EF}" destId="{5C4273C5-743F-4FBF-A58A-AEFD3284CF1F}" srcOrd="1" destOrd="0" presId="urn:microsoft.com/office/officeart/2005/8/layout/vList6"/>
    <dgm:cxn modelId="{1C47A910-36C2-4716-87A1-CC2C14830B2C}" type="presParOf" srcId="{8707B34E-D669-4006-875C-D85E939690A2}" destId="{2B6CFF94-05BB-4DE6-8A69-CBE3EB474FDE}" srcOrd="1" destOrd="0" presId="urn:microsoft.com/office/officeart/2005/8/layout/vList6"/>
    <dgm:cxn modelId="{1F920C1C-61C7-4857-B702-02B69B3782D0}" type="presParOf" srcId="{8707B34E-D669-4006-875C-D85E939690A2}" destId="{8A8E7EE0-B7F1-4D78-A36A-966761A0E9D5}" srcOrd="2" destOrd="0" presId="urn:microsoft.com/office/officeart/2005/8/layout/vList6"/>
    <dgm:cxn modelId="{4E356992-FFFA-4C00-8238-EE9CF67592DC}" type="presParOf" srcId="{8A8E7EE0-B7F1-4D78-A36A-966761A0E9D5}" destId="{6446882E-53AA-4DFE-BCF3-6C39EFDFEC3E}" srcOrd="0" destOrd="0" presId="urn:microsoft.com/office/officeart/2005/8/layout/vList6"/>
    <dgm:cxn modelId="{5F2392CD-8B17-45D2-A6EA-B10DBEAC5CC1}" type="presParOf" srcId="{8A8E7EE0-B7F1-4D78-A36A-966761A0E9D5}" destId="{00AEE0E3-97FB-47D5-A588-52589A9DD423}" srcOrd="1" destOrd="0" presId="urn:microsoft.com/office/officeart/2005/8/layout/vList6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91AC50-381A-42AA-9C6B-EE90D9F55F8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C3209B-B8CC-4BFB-A045-02B1B6523D26}">
      <dgm:prSet phldrT="[Текст]"/>
      <dgm:spPr/>
      <dgm:t>
        <a:bodyPr/>
        <a:lstStyle/>
        <a:p>
          <a:r>
            <a:rPr lang="ru-RU" dirty="0" smtClean="0"/>
            <a:t>Грудной возраст</a:t>
          </a:r>
          <a:endParaRPr lang="ru-RU" dirty="0"/>
        </a:p>
      </dgm:t>
    </dgm:pt>
    <dgm:pt modelId="{95E0DF60-7F28-46C8-A0F5-96B0578049C5}" type="parTrans" cxnId="{36DB58F2-4AC0-4024-930B-3B6D5D137EC4}">
      <dgm:prSet/>
      <dgm:spPr/>
      <dgm:t>
        <a:bodyPr/>
        <a:lstStyle/>
        <a:p>
          <a:endParaRPr lang="ru-RU"/>
        </a:p>
      </dgm:t>
    </dgm:pt>
    <dgm:pt modelId="{00069B9E-73D6-4BC4-8915-4F9B061488E0}" type="sibTrans" cxnId="{36DB58F2-4AC0-4024-930B-3B6D5D137EC4}">
      <dgm:prSet/>
      <dgm:spPr/>
      <dgm:t>
        <a:bodyPr/>
        <a:lstStyle/>
        <a:p>
          <a:endParaRPr lang="ru-RU"/>
        </a:p>
      </dgm:t>
    </dgm:pt>
    <dgm:pt modelId="{F8A5FD61-0D13-4EE7-BCC7-8B80B0F18B69}">
      <dgm:prSet phldrT="[Текст]"/>
      <dgm:spPr/>
      <dgm:t>
        <a:bodyPr/>
        <a:lstStyle/>
        <a:p>
          <a:r>
            <a:rPr lang="ru-RU" dirty="0" smtClean="0"/>
            <a:t>Эмоционально – деловое общение</a:t>
          </a:r>
          <a:endParaRPr lang="ru-RU" dirty="0"/>
        </a:p>
      </dgm:t>
    </dgm:pt>
    <dgm:pt modelId="{980E6512-C6FF-4EB7-A20C-6F9B7E775117}" type="parTrans" cxnId="{C327EEC9-4480-4EDA-8EEB-7F3D9FF47FE5}">
      <dgm:prSet/>
      <dgm:spPr/>
      <dgm:t>
        <a:bodyPr/>
        <a:lstStyle/>
        <a:p>
          <a:endParaRPr lang="ru-RU"/>
        </a:p>
      </dgm:t>
    </dgm:pt>
    <dgm:pt modelId="{9833A084-35A7-474D-AF6B-436FA6A65D6D}" type="sibTrans" cxnId="{C327EEC9-4480-4EDA-8EEB-7F3D9FF47FE5}">
      <dgm:prSet/>
      <dgm:spPr/>
      <dgm:t>
        <a:bodyPr/>
        <a:lstStyle/>
        <a:p>
          <a:endParaRPr lang="ru-RU"/>
        </a:p>
      </dgm:t>
    </dgm:pt>
    <dgm:pt modelId="{AB31F294-1488-4202-B251-096D0CB7E6BC}">
      <dgm:prSet phldrT="[Текст]"/>
      <dgm:spPr/>
      <dgm:t>
        <a:bodyPr/>
        <a:lstStyle/>
        <a:p>
          <a:r>
            <a:rPr lang="ru-RU" dirty="0" err="1" smtClean="0"/>
            <a:t>Преддошкольный</a:t>
          </a:r>
          <a:r>
            <a:rPr lang="ru-RU" dirty="0" smtClean="0"/>
            <a:t> возраст</a:t>
          </a:r>
          <a:endParaRPr lang="ru-RU" dirty="0"/>
        </a:p>
      </dgm:t>
    </dgm:pt>
    <dgm:pt modelId="{D52B6C91-391F-4832-BC75-A0876A2988B0}" type="parTrans" cxnId="{32057C9D-6AD7-4E42-B846-271AE38613CB}">
      <dgm:prSet/>
      <dgm:spPr/>
      <dgm:t>
        <a:bodyPr/>
        <a:lstStyle/>
        <a:p>
          <a:endParaRPr lang="ru-RU"/>
        </a:p>
      </dgm:t>
    </dgm:pt>
    <dgm:pt modelId="{7E512539-876D-4158-92E3-E0C0BC2E2806}" type="sibTrans" cxnId="{32057C9D-6AD7-4E42-B846-271AE38613CB}">
      <dgm:prSet/>
      <dgm:spPr/>
      <dgm:t>
        <a:bodyPr/>
        <a:lstStyle/>
        <a:p>
          <a:endParaRPr lang="ru-RU"/>
        </a:p>
      </dgm:t>
    </dgm:pt>
    <dgm:pt modelId="{45626ACC-9A69-4004-9032-597C4871A97D}">
      <dgm:prSet phldrT="[Текст]"/>
      <dgm:spPr/>
      <dgm:t>
        <a:bodyPr/>
        <a:lstStyle/>
        <a:p>
          <a:r>
            <a:rPr lang="ru-RU" dirty="0" smtClean="0"/>
            <a:t>Формирование действий с предметами</a:t>
          </a:r>
          <a:endParaRPr lang="ru-RU" dirty="0"/>
        </a:p>
      </dgm:t>
    </dgm:pt>
    <dgm:pt modelId="{38D34A5F-33B0-427D-88FB-03871979093A}" type="parTrans" cxnId="{107F6633-BAD4-432D-9700-76923D8D9342}">
      <dgm:prSet/>
      <dgm:spPr/>
      <dgm:t>
        <a:bodyPr/>
        <a:lstStyle/>
        <a:p>
          <a:endParaRPr lang="ru-RU"/>
        </a:p>
      </dgm:t>
    </dgm:pt>
    <dgm:pt modelId="{32969A9B-0D0C-4087-A4D2-F0713974FBB5}" type="sibTrans" cxnId="{107F6633-BAD4-432D-9700-76923D8D9342}">
      <dgm:prSet/>
      <dgm:spPr/>
      <dgm:t>
        <a:bodyPr/>
        <a:lstStyle/>
        <a:p>
          <a:endParaRPr lang="ru-RU"/>
        </a:p>
      </dgm:t>
    </dgm:pt>
    <dgm:pt modelId="{5EE77248-FDBD-4B32-9FB0-DF34CFF5E3EB}">
      <dgm:prSet/>
      <dgm:spPr/>
      <dgm:t>
        <a:bodyPr/>
        <a:lstStyle/>
        <a:p>
          <a:r>
            <a:rPr lang="ru-RU" dirty="0" smtClean="0"/>
            <a:t>Дошкольный возраст</a:t>
          </a:r>
          <a:endParaRPr lang="ru-RU" dirty="0"/>
        </a:p>
      </dgm:t>
    </dgm:pt>
    <dgm:pt modelId="{FCED11A8-DA9C-4D58-8680-85DD9A7E3E3D}" type="parTrans" cxnId="{8462EADD-E9C6-4AC8-972D-72DE996AE2A9}">
      <dgm:prSet/>
      <dgm:spPr/>
    </dgm:pt>
    <dgm:pt modelId="{E14892CB-211C-4C64-B05D-977E73D24024}" type="sibTrans" cxnId="{8462EADD-E9C6-4AC8-972D-72DE996AE2A9}">
      <dgm:prSet/>
      <dgm:spPr/>
    </dgm:pt>
    <dgm:pt modelId="{1BFC0B4A-CCC1-4BBB-B922-3E4E310F6BF5}">
      <dgm:prSet/>
      <dgm:spPr/>
      <dgm:t>
        <a:bodyPr/>
        <a:lstStyle/>
        <a:p>
          <a:r>
            <a:rPr lang="ru-RU" dirty="0" smtClean="0"/>
            <a:t>Школьный возраст</a:t>
          </a:r>
          <a:endParaRPr lang="ru-RU" dirty="0"/>
        </a:p>
      </dgm:t>
    </dgm:pt>
    <dgm:pt modelId="{BFC50EE7-E364-43B0-A8EE-ECF433A49E42}" type="parTrans" cxnId="{A5FD8E96-F012-443C-8671-0114534C800A}">
      <dgm:prSet/>
      <dgm:spPr/>
    </dgm:pt>
    <dgm:pt modelId="{AA50FDF1-F889-4B84-98DF-5A640A588DDA}" type="sibTrans" cxnId="{A5FD8E96-F012-443C-8671-0114534C800A}">
      <dgm:prSet/>
      <dgm:spPr/>
    </dgm:pt>
    <dgm:pt modelId="{8A70A940-3F62-448D-BB22-A0D419F54A10}">
      <dgm:prSet/>
      <dgm:spPr/>
      <dgm:t>
        <a:bodyPr/>
        <a:lstStyle/>
        <a:p>
          <a:r>
            <a:rPr lang="ru-RU" dirty="0" smtClean="0"/>
            <a:t>Развитие игровой деятельности</a:t>
          </a:r>
          <a:endParaRPr lang="ru-RU" dirty="0"/>
        </a:p>
      </dgm:t>
    </dgm:pt>
    <dgm:pt modelId="{A96E69F0-7924-4873-A1FF-6041C65C6A8A}" type="parTrans" cxnId="{60E91EA9-4276-4F60-A214-4EC0D594FBBE}">
      <dgm:prSet/>
      <dgm:spPr/>
    </dgm:pt>
    <dgm:pt modelId="{6EB1EC6C-ADC7-41E5-B1D5-A18A451E4F49}" type="sibTrans" cxnId="{60E91EA9-4276-4F60-A214-4EC0D594FBBE}">
      <dgm:prSet/>
      <dgm:spPr/>
    </dgm:pt>
    <dgm:pt modelId="{5E0D4894-3BB0-432E-A5AF-3E841DD4F9A3}">
      <dgm:prSet/>
      <dgm:spPr/>
      <dgm:t>
        <a:bodyPr/>
        <a:lstStyle/>
        <a:p>
          <a:r>
            <a:rPr lang="ru-RU" dirty="0" smtClean="0"/>
            <a:t>Учебная деятельность</a:t>
          </a:r>
          <a:endParaRPr lang="ru-RU" dirty="0"/>
        </a:p>
      </dgm:t>
    </dgm:pt>
    <dgm:pt modelId="{FE9C1D21-C3DF-42F8-A6D6-925F17FB9D2A}" type="parTrans" cxnId="{E8CFFA80-35D5-445F-847E-806026A84182}">
      <dgm:prSet/>
      <dgm:spPr/>
    </dgm:pt>
    <dgm:pt modelId="{C0297C78-440F-4BCB-A113-8EC033DFE5DE}" type="sibTrans" cxnId="{E8CFFA80-35D5-445F-847E-806026A84182}">
      <dgm:prSet/>
      <dgm:spPr/>
    </dgm:pt>
    <dgm:pt modelId="{87EB2D37-BA71-4765-BBA2-63A23C4FEEAD}" type="pres">
      <dgm:prSet presAssocID="{B691AC50-381A-42AA-9C6B-EE90D9F55F8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DDB775-6E7A-4E14-8CC5-38331D370216}" type="pres">
      <dgm:prSet presAssocID="{61C3209B-B8CC-4BFB-A045-02B1B6523D26}" presName="linNode" presStyleCnt="0"/>
      <dgm:spPr/>
    </dgm:pt>
    <dgm:pt modelId="{42D3A9F7-1C71-43B8-A1D8-3CC1DA611594}" type="pres">
      <dgm:prSet presAssocID="{61C3209B-B8CC-4BFB-A045-02B1B6523D26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08B52-CD62-406C-93AC-AF69AF4B54E9}" type="pres">
      <dgm:prSet presAssocID="{61C3209B-B8CC-4BFB-A045-02B1B6523D26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82DF0-AA21-4BBE-A9CA-DEFDAC3D467C}" type="pres">
      <dgm:prSet presAssocID="{00069B9E-73D6-4BC4-8915-4F9B061488E0}" presName="spacing" presStyleCnt="0"/>
      <dgm:spPr/>
    </dgm:pt>
    <dgm:pt modelId="{301477BC-F60A-4763-83E1-681702F45A5A}" type="pres">
      <dgm:prSet presAssocID="{AB31F294-1488-4202-B251-096D0CB7E6BC}" presName="linNode" presStyleCnt="0"/>
      <dgm:spPr/>
    </dgm:pt>
    <dgm:pt modelId="{F3C5BA09-BE74-43D7-A082-5A07F476FC69}" type="pres">
      <dgm:prSet presAssocID="{AB31F294-1488-4202-B251-096D0CB7E6BC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9311E-8382-4AC0-B478-AB761523F47F}" type="pres">
      <dgm:prSet presAssocID="{AB31F294-1488-4202-B251-096D0CB7E6BC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07BAB-0303-45B7-B0BB-E8FD4F5B74CF}" type="pres">
      <dgm:prSet presAssocID="{7E512539-876D-4158-92E3-E0C0BC2E2806}" presName="spacing" presStyleCnt="0"/>
      <dgm:spPr/>
    </dgm:pt>
    <dgm:pt modelId="{444BE4FC-2B88-4C23-8A8B-BA2AE2E9858B}" type="pres">
      <dgm:prSet presAssocID="{5EE77248-FDBD-4B32-9FB0-DF34CFF5E3EB}" presName="linNode" presStyleCnt="0"/>
      <dgm:spPr/>
    </dgm:pt>
    <dgm:pt modelId="{31D1F3C3-B6A9-42AC-B49E-19BFCA5B6235}" type="pres">
      <dgm:prSet presAssocID="{5EE77248-FDBD-4B32-9FB0-DF34CFF5E3EB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239EA-F362-44D5-800F-5B310AE760AA}" type="pres">
      <dgm:prSet presAssocID="{5EE77248-FDBD-4B32-9FB0-DF34CFF5E3EB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8F77E-2F38-4EE0-BF06-E8D6D4F815D4}" type="pres">
      <dgm:prSet presAssocID="{E14892CB-211C-4C64-B05D-977E73D24024}" presName="spacing" presStyleCnt="0"/>
      <dgm:spPr/>
    </dgm:pt>
    <dgm:pt modelId="{AFC3493E-2CE3-478F-BBD2-E23DB20D75D8}" type="pres">
      <dgm:prSet presAssocID="{1BFC0B4A-CCC1-4BBB-B922-3E4E310F6BF5}" presName="linNode" presStyleCnt="0"/>
      <dgm:spPr/>
    </dgm:pt>
    <dgm:pt modelId="{91F467ED-DA6A-4D51-8374-F85648AAC1F3}" type="pres">
      <dgm:prSet presAssocID="{1BFC0B4A-CCC1-4BBB-B922-3E4E310F6BF5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CE31B-89AC-47F8-A55E-38B8519585F0}" type="pres">
      <dgm:prSet presAssocID="{1BFC0B4A-CCC1-4BBB-B922-3E4E310F6BF5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62EADD-E9C6-4AC8-972D-72DE996AE2A9}" srcId="{B691AC50-381A-42AA-9C6B-EE90D9F55F80}" destId="{5EE77248-FDBD-4B32-9FB0-DF34CFF5E3EB}" srcOrd="2" destOrd="0" parTransId="{FCED11A8-DA9C-4D58-8680-85DD9A7E3E3D}" sibTransId="{E14892CB-211C-4C64-B05D-977E73D24024}"/>
    <dgm:cxn modelId="{107F6633-BAD4-432D-9700-76923D8D9342}" srcId="{AB31F294-1488-4202-B251-096D0CB7E6BC}" destId="{45626ACC-9A69-4004-9032-597C4871A97D}" srcOrd="0" destOrd="0" parTransId="{38D34A5F-33B0-427D-88FB-03871979093A}" sibTransId="{32969A9B-0D0C-4087-A4D2-F0713974FBB5}"/>
    <dgm:cxn modelId="{0D53CDBD-B2EE-4F9C-92B1-2790777A0D1F}" type="presOf" srcId="{1BFC0B4A-CCC1-4BBB-B922-3E4E310F6BF5}" destId="{91F467ED-DA6A-4D51-8374-F85648AAC1F3}" srcOrd="0" destOrd="0" presId="urn:microsoft.com/office/officeart/2005/8/layout/vList6"/>
    <dgm:cxn modelId="{B033AB0F-C7BC-4ED0-A508-8699507B7A44}" type="presOf" srcId="{AB31F294-1488-4202-B251-096D0CB7E6BC}" destId="{F3C5BA09-BE74-43D7-A082-5A07F476FC69}" srcOrd="0" destOrd="0" presId="urn:microsoft.com/office/officeart/2005/8/layout/vList6"/>
    <dgm:cxn modelId="{C327EEC9-4480-4EDA-8EEB-7F3D9FF47FE5}" srcId="{61C3209B-B8CC-4BFB-A045-02B1B6523D26}" destId="{F8A5FD61-0D13-4EE7-BCC7-8B80B0F18B69}" srcOrd="0" destOrd="0" parTransId="{980E6512-C6FF-4EB7-A20C-6F9B7E775117}" sibTransId="{9833A084-35A7-474D-AF6B-436FA6A65D6D}"/>
    <dgm:cxn modelId="{60E91EA9-4276-4F60-A214-4EC0D594FBBE}" srcId="{5EE77248-FDBD-4B32-9FB0-DF34CFF5E3EB}" destId="{8A70A940-3F62-448D-BB22-A0D419F54A10}" srcOrd="0" destOrd="0" parTransId="{A96E69F0-7924-4873-A1FF-6041C65C6A8A}" sibTransId="{6EB1EC6C-ADC7-41E5-B1D5-A18A451E4F49}"/>
    <dgm:cxn modelId="{C4B06D23-B06B-4D26-8DE7-28E1F88E3866}" type="presOf" srcId="{5E0D4894-3BB0-432E-A5AF-3E841DD4F9A3}" destId="{708CE31B-89AC-47F8-A55E-38B8519585F0}" srcOrd="0" destOrd="0" presId="urn:microsoft.com/office/officeart/2005/8/layout/vList6"/>
    <dgm:cxn modelId="{FFF8D0A9-3556-4773-87C0-7FC88145866D}" type="presOf" srcId="{45626ACC-9A69-4004-9032-597C4871A97D}" destId="{2529311E-8382-4AC0-B478-AB761523F47F}" srcOrd="0" destOrd="0" presId="urn:microsoft.com/office/officeart/2005/8/layout/vList6"/>
    <dgm:cxn modelId="{28883A26-36F5-45F3-98FE-CC1ACED01CDA}" type="presOf" srcId="{5EE77248-FDBD-4B32-9FB0-DF34CFF5E3EB}" destId="{31D1F3C3-B6A9-42AC-B49E-19BFCA5B6235}" srcOrd="0" destOrd="0" presId="urn:microsoft.com/office/officeart/2005/8/layout/vList6"/>
    <dgm:cxn modelId="{E8CFFA80-35D5-445F-847E-806026A84182}" srcId="{1BFC0B4A-CCC1-4BBB-B922-3E4E310F6BF5}" destId="{5E0D4894-3BB0-432E-A5AF-3E841DD4F9A3}" srcOrd="0" destOrd="0" parTransId="{FE9C1D21-C3DF-42F8-A6D6-925F17FB9D2A}" sibTransId="{C0297C78-440F-4BCB-A113-8EC033DFE5DE}"/>
    <dgm:cxn modelId="{CCC2810C-7971-4DB1-A1F5-10EB602F89CD}" type="presOf" srcId="{F8A5FD61-0D13-4EE7-BCC7-8B80B0F18B69}" destId="{D6F08B52-CD62-406C-93AC-AF69AF4B54E9}" srcOrd="0" destOrd="0" presId="urn:microsoft.com/office/officeart/2005/8/layout/vList6"/>
    <dgm:cxn modelId="{36DB58F2-4AC0-4024-930B-3B6D5D137EC4}" srcId="{B691AC50-381A-42AA-9C6B-EE90D9F55F80}" destId="{61C3209B-B8CC-4BFB-A045-02B1B6523D26}" srcOrd="0" destOrd="0" parTransId="{95E0DF60-7F28-46C8-A0F5-96B0578049C5}" sibTransId="{00069B9E-73D6-4BC4-8915-4F9B061488E0}"/>
    <dgm:cxn modelId="{C9856180-BF38-4888-8FC2-6F5444CEFEC0}" type="presOf" srcId="{61C3209B-B8CC-4BFB-A045-02B1B6523D26}" destId="{42D3A9F7-1C71-43B8-A1D8-3CC1DA611594}" srcOrd="0" destOrd="0" presId="urn:microsoft.com/office/officeart/2005/8/layout/vList6"/>
    <dgm:cxn modelId="{6E3AF60C-F2FB-4B89-80BD-2CCA2154594D}" type="presOf" srcId="{B691AC50-381A-42AA-9C6B-EE90D9F55F80}" destId="{87EB2D37-BA71-4765-BBA2-63A23C4FEEAD}" srcOrd="0" destOrd="0" presId="urn:microsoft.com/office/officeart/2005/8/layout/vList6"/>
    <dgm:cxn modelId="{A5FD8E96-F012-443C-8671-0114534C800A}" srcId="{B691AC50-381A-42AA-9C6B-EE90D9F55F80}" destId="{1BFC0B4A-CCC1-4BBB-B922-3E4E310F6BF5}" srcOrd="3" destOrd="0" parTransId="{BFC50EE7-E364-43B0-A8EE-ECF433A49E42}" sibTransId="{AA50FDF1-F889-4B84-98DF-5A640A588DDA}"/>
    <dgm:cxn modelId="{32057C9D-6AD7-4E42-B846-271AE38613CB}" srcId="{B691AC50-381A-42AA-9C6B-EE90D9F55F80}" destId="{AB31F294-1488-4202-B251-096D0CB7E6BC}" srcOrd="1" destOrd="0" parTransId="{D52B6C91-391F-4832-BC75-A0876A2988B0}" sibTransId="{7E512539-876D-4158-92E3-E0C0BC2E2806}"/>
    <dgm:cxn modelId="{2BCA3C73-2782-4331-B05E-2B8E56BCFB84}" type="presOf" srcId="{8A70A940-3F62-448D-BB22-A0D419F54A10}" destId="{306239EA-F362-44D5-800F-5B310AE760AA}" srcOrd="0" destOrd="0" presId="urn:microsoft.com/office/officeart/2005/8/layout/vList6"/>
    <dgm:cxn modelId="{F58AACE3-2126-4AF3-99E8-A2C6BEE7BAC0}" type="presParOf" srcId="{87EB2D37-BA71-4765-BBA2-63A23C4FEEAD}" destId="{6FDDB775-6E7A-4E14-8CC5-38331D370216}" srcOrd="0" destOrd="0" presId="urn:microsoft.com/office/officeart/2005/8/layout/vList6"/>
    <dgm:cxn modelId="{43B89B4D-22F7-42C9-9F88-AA35D2A6D35D}" type="presParOf" srcId="{6FDDB775-6E7A-4E14-8CC5-38331D370216}" destId="{42D3A9F7-1C71-43B8-A1D8-3CC1DA611594}" srcOrd="0" destOrd="0" presId="urn:microsoft.com/office/officeart/2005/8/layout/vList6"/>
    <dgm:cxn modelId="{E5CE7901-4847-4845-975C-EAD666B16B87}" type="presParOf" srcId="{6FDDB775-6E7A-4E14-8CC5-38331D370216}" destId="{D6F08B52-CD62-406C-93AC-AF69AF4B54E9}" srcOrd="1" destOrd="0" presId="urn:microsoft.com/office/officeart/2005/8/layout/vList6"/>
    <dgm:cxn modelId="{DCF2D3E2-B695-457A-A9DF-849B91973B0A}" type="presParOf" srcId="{87EB2D37-BA71-4765-BBA2-63A23C4FEEAD}" destId="{85B82DF0-AA21-4BBE-A9CA-DEFDAC3D467C}" srcOrd="1" destOrd="0" presId="urn:microsoft.com/office/officeart/2005/8/layout/vList6"/>
    <dgm:cxn modelId="{575EA13C-B201-49AE-B25E-287DEDF0982D}" type="presParOf" srcId="{87EB2D37-BA71-4765-BBA2-63A23C4FEEAD}" destId="{301477BC-F60A-4763-83E1-681702F45A5A}" srcOrd="2" destOrd="0" presId="urn:microsoft.com/office/officeart/2005/8/layout/vList6"/>
    <dgm:cxn modelId="{6512CA6F-6789-4B2B-8A61-43A60FCF60F9}" type="presParOf" srcId="{301477BC-F60A-4763-83E1-681702F45A5A}" destId="{F3C5BA09-BE74-43D7-A082-5A07F476FC69}" srcOrd="0" destOrd="0" presId="urn:microsoft.com/office/officeart/2005/8/layout/vList6"/>
    <dgm:cxn modelId="{4035AC0B-60E2-4D55-BCB2-C776E9E939DD}" type="presParOf" srcId="{301477BC-F60A-4763-83E1-681702F45A5A}" destId="{2529311E-8382-4AC0-B478-AB761523F47F}" srcOrd="1" destOrd="0" presId="urn:microsoft.com/office/officeart/2005/8/layout/vList6"/>
    <dgm:cxn modelId="{89F51CBD-3963-4505-BF28-6C359D1855F2}" type="presParOf" srcId="{87EB2D37-BA71-4765-BBA2-63A23C4FEEAD}" destId="{91607BAB-0303-45B7-B0BB-E8FD4F5B74CF}" srcOrd="3" destOrd="0" presId="urn:microsoft.com/office/officeart/2005/8/layout/vList6"/>
    <dgm:cxn modelId="{5308616E-CD32-4AF0-8D58-8D8921FB9EF5}" type="presParOf" srcId="{87EB2D37-BA71-4765-BBA2-63A23C4FEEAD}" destId="{444BE4FC-2B88-4C23-8A8B-BA2AE2E9858B}" srcOrd="4" destOrd="0" presId="urn:microsoft.com/office/officeart/2005/8/layout/vList6"/>
    <dgm:cxn modelId="{E2009EEE-A43B-430D-AA17-0E0FA3652EB4}" type="presParOf" srcId="{444BE4FC-2B88-4C23-8A8B-BA2AE2E9858B}" destId="{31D1F3C3-B6A9-42AC-B49E-19BFCA5B6235}" srcOrd="0" destOrd="0" presId="urn:microsoft.com/office/officeart/2005/8/layout/vList6"/>
    <dgm:cxn modelId="{15AE5E6D-FAEA-45A6-ACC0-A9B1CF37DA23}" type="presParOf" srcId="{444BE4FC-2B88-4C23-8A8B-BA2AE2E9858B}" destId="{306239EA-F362-44D5-800F-5B310AE760AA}" srcOrd="1" destOrd="0" presId="urn:microsoft.com/office/officeart/2005/8/layout/vList6"/>
    <dgm:cxn modelId="{D563C5F2-027F-40A4-B1F6-44D618B33721}" type="presParOf" srcId="{87EB2D37-BA71-4765-BBA2-63A23C4FEEAD}" destId="{96F8F77E-2F38-4EE0-BF06-E8D6D4F815D4}" srcOrd="5" destOrd="0" presId="urn:microsoft.com/office/officeart/2005/8/layout/vList6"/>
    <dgm:cxn modelId="{C35E0126-D2E4-4928-A10A-6C07DB3747CD}" type="presParOf" srcId="{87EB2D37-BA71-4765-BBA2-63A23C4FEEAD}" destId="{AFC3493E-2CE3-478F-BBD2-E23DB20D75D8}" srcOrd="6" destOrd="0" presId="urn:microsoft.com/office/officeart/2005/8/layout/vList6"/>
    <dgm:cxn modelId="{0DCCE5DB-8159-4E35-9515-8DAFAF2A276E}" type="presParOf" srcId="{AFC3493E-2CE3-478F-BBD2-E23DB20D75D8}" destId="{91F467ED-DA6A-4D51-8374-F85648AAC1F3}" srcOrd="0" destOrd="0" presId="urn:microsoft.com/office/officeart/2005/8/layout/vList6"/>
    <dgm:cxn modelId="{0A4C83AA-68DE-472A-BCFD-1684A0F5F312}" type="presParOf" srcId="{AFC3493E-2CE3-478F-BBD2-E23DB20D75D8}" destId="{708CE31B-89AC-47F8-A55E-38B8519585F0}" srcOrd="1" destOrd="0" presId="urn:microsoft.com/office/officeart/2005/8/layout/vList6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D50F45-E4DE-4FC5-BC22-9AD1785E0473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04AF2B-23B6-4706-BBDE-A6AB9A4B1B32}">
      <dgm:prSet phldrT="[Текст]"/>
      <dgm:spPr/>
      <dgm:t>
        <a:bodyPr/>
        <a:lstStyle/>
        <a:p>
          <a:r>
            <a:rPr lang="ru-RU" dirty="0" smtClean="0"/>
            <a:t>Моторика </a:t>
          </a:r>
          <a:endParaRPr lang="ru-RU" dirty="0"/>
        </a:p>
      </dgm:t>
    </dgm:pt>
    <dgm:pt modelId="{3CEEFE4B-668A-4DCB-A3EC-BE5667E8BFA1}" type="parTrans" cxnId="{1EFE743E-B274-4C76-8E75-D7A56F01EDAE}">
      <dgm:prSet/>
      <dgm:spPr/>
      <dgm:t>
        <a:bodyPr/>
        <a:lstStyle/>
        <a:p>
          <a:endParaRPr lang="ru-RU"/>
        </a:p>
      </dgm:t>
    </dgm:pt>
    <dgm:pt modelId="{AE4C8887-8AD6-4F9E-A5F6-9C987751672D}" type="sibTrans" cxnId="{1EFE743E-B274-4C76-8E75-D7A56F01EDAE}">
      <dgm:prSet/>
      <dgm:spPr/>
      <dgm:t>
        <a:bodyPr/>
        <a:lstStyle/>
        <a:p>
          <a:endParaRPr lang="ru-RU"/>
        </a:p>
      </dgm:t>
    </dgm:pt>
    <dgm:pt modelId="{13CBCC7C-8583-4616-92B8-186A0BBEAFC0}">
      <dgm:prSet phldrT="[Текст]"/>
      <dgm:spPr/>
      <dgm:t>
        <a:bodyPr/>
        <a:lstStyle/>
        <a:p>
          <a:r>
            <a:rPr lang="ru-RU" dirty="0" smtClean="0"/>
            <a:t>Статика </a:t>
          </a:r>
          <a:endParaRPr lang="ru-RU" dirty="0"/>
        </a:p>
      </dgm:t>
    </dgm:pt>
    <dgm:pt modelId="{6A8E348C-864F-46AA-B191-DB7A8C68711A}" type="parTrans" cxnId="{3DFE1459-5912-4EB7-8425-03C76E620F4B}">
      <dgm:prSet/>
      <dgm:spPr/>
      <dgm:t>
        <a:bodyPr/>
        <a:lstStyle/>
        <a:p>
          <a:endParaRPr lang="ru-RU"/>
        </a:p>
      </dgm:t>
    </dgm:pt>
    <dgm:pt modelId="{5209E32A-4469-48D5-BF3A-065CDEC00E42}" type="sibTrans" cxnId="{3DFE1459-5912-4EB7-8425-03C76E620F4B}">
      <dgm:prSet/>
      <dgm:spPr/>
      <dgm:t>
        <a:bodyPr/>
        <a:lstStyle/>
        <a:p>
          <a:endParaRPr lang="ru-RU"/>
        </a:p>
      </dgm:t>
    </dgm:pt>
    <dgm:pt modelId="{2FEDCA7F-92F3-4AA8-8BA6-37502A398CE2}">
      <dgm:prSet phldrT="[Текст]"/>
      <dgm:spPr/>
      <dgm:t>
        <a:bodyPr/>
        <a:lstStyle/>
        <a:p>
          <a:r>
            <a:rPr lang="ru-RU" dirty="0" smtClean="0"/>
            <a:t>Условно – рефлекторная деятельность</a:t>
          </a:r>
          <a:endParaRPr lang="ru-RU" dirty="0"/>
        </a:p>
      </dgm:t>
    </dgm:pt>
    <dgm:pt modelId="{43B68CB9-93A0-4D3E-A4F4-23CFB5F7FAE9}" type="parTrans" cxnId="{9C32637D-DDDC-411C-9585-FFCB992CB0C7}">
      <dgm:prSet/>
      <dgm:spPr/>
      <dgm:t>
        <a:bodyPr/>
        <a:lstStyle/>
        <a:p>
          <a:endParaRPr lang="ru-RU"/>
        </a:p>
      </dgm:t>
    </dgm:pt>
    <dgm:pt modelId="{86C1ED76-36EB-451E-AD35-3A9AE09740B2}" type="sibTrans" cxnId="{9C32637D-DDDC-411C-9585-FFCB992CB0C7}">
      <dgm:prSet/>
      <dgm:spPr/>
      <dgm:t>
        <a:bodyPr/>
        <a:lstStyle/>
        <a:p>
          <a:endParaRPr lang="ru-RU"/>
        </a:p>
      </dgm:t>
    </dgm:pt>
    <dgm:pt modelId="{4427CD3C-6CA6-42D7-93B5-7F89EFB5FC5D}">
      <dgm:prSet phldrT="[Текст]"/>
      <dgm:spPr/>
      <dgm:t>
        <a:bodyPr/>
        <a:lstStyle/>
        <a:p>
          <a:r>
            <a:rPr lang="ru-RU" dirty="0" smtClean="0"/>
            <a:t>Речь </a:t>
          </a:r>
          <a:endParaRPr lang="ru-RU" dirty="0"/>
        </a:p>
      </dgm:t>
    </dgm:pt>
    <dgm:pt modelId="{565CE985-89D9-4330-A329-9D1EA58964D3}" type="parTrans" cxnId="{C3C4A1F8-D1B8-4D3E-A028-27267309C962}">
      <dgm:prSet/>
      <dgm:spPr/>
      <dgm:t>
        <a:bodyPr/>
        <a:lstStyle/>
        <a:p>
          <a:endParaRPr lang="ru-RU"/>
        </a:p>
      </dgm:t>
    </dgm:pt>
    <dgm:pt modelId="{14B6304B-EF42-40F4-84F8-F02D740F7AC5}" type="sibTrans" cxnId="{C3C4A1F8-D1B8-4D3E-A028-27267309C962}">
      <dgm:prSet/>
      <dgm:spPr/>
      <dgm:t>
        <a:bodyPr/>
        <a:lstStyle/>
        <a:p>
          <a:endParaRPr lang="ru-RU"/>
        </a:p>
      </dgm:t>
    </dgm:pt>
    <dgm:pt modelId="{EB3AF801-DA49-4B0D-A3C4-1F8A2C204D2A}">
      <dgm:prSet phldrT="[Текст]"/>
      <dgm:spPr/>
      <dgm:t>
        <a:bodyPr/>
        <a:lstStyle/>
        <a:p>
          <a:r>
            <a:rPr lang="ru-RU" dirty="0" smtClean="0"/>
            <a:t>Высшая нервная деятельность</a:t>
          </a:r>
          <a:endParaRPr lang="ru-RU" dirty="0"/>
        </a:p>
      </dgm:t>
    </dgm:pt>
    <dgm:pt modelId="{048A4973-6F6F-46B7-86C3-5A4A9C7128F9}" type="parTrans" cxnId="{3D26471A-5061-43C2-AB5B-62A3F85D7869}">
      <dgm:prSet/>
      <dgm:spPr/>
      <dgm:t>
        <a:bodyPr/>
        <a:lstStyle/>
        <a:p>
          <a:endParaRPr lang="ru-RU"/>
        </a:p>
      </dgm:t>
    </dgm:pt>
    <dgm:pt modelId="{0E88598B-8CD5-4E12-A03D-8AAA64EA889A}" type="sibTrans" cxnId="{3D26471A-5061-43C2-AB5B-62A3F85D7869}">
      <dgm:prSet/>
      <dgm:spPr/>
      <dgm:t>
        <a:bodyPr/>
        <a:lstStyle/>
        <a:p>
          <a:endParaRPr lang="ru-RU"/>
        </a:p>
      </dgm:t>
    </dgm:pt>
    <dgm:pt modelId="{CA741A99-B362-4CA6-A88D-ADA19C1A8769}" type="pres">
      <dgm:prSet presAssocID="{B1D50F45-E4DE-4FC5-BC22-9AD1785E04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673BA8-A8A7-4624-8801-8B8D5DB7982F}" type="pres">
      <dgm:prSet presAssocID="{A504AF2B-23B6-4706-BBDE-A6AB9A4B1B3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6806B-172C-40F7-9808-A1A90AEADD1A}" type="pres">
      <dgm:prSet presAssocID="{AE4C8887-8AD6-4F9E-A5F6-9C987751672D}" presName="sibTrans" presStyleCnt="0"/>
      <dgm:spPr/>
      <dgm:t>
        <a:bodyPr/>
        <a:lstStyle/>
        <a:p>
          <a:endParaRPr lang="ru-RU"/>
        </a:p>
      </dgm:t>
    </dgm:pt>
    <dgm:pt modelId="{D2F8F5ED-D759-490E-BD1B-A5BF2F434C2B}" type="pres">
      <dgm:prSet presAssocID="{13CBCC7C-8583-4616-92B8-186A0BBEAFC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EB3F9-BE4B-42CE-AAD9-B36AD4B614BB}" type="pres">
      <dgm:prSet presAssocID="{5209E32A-4469-48D5-BF3A-065CDEC00E42}" presName="sibTrans" presStyleCnt="0"/>
      <dgm:spPr/>
      <dgm:t>
        <a:bodyPr/>
        <a:lstStyle/>
        <a:p>
          <a:endParaRPr lang="ru-RU"/>
        </a:p>
      </dgm:t>
    </dgm:pt>
    <dgm:pt modelId="{8F6CD1CF-DA12-4540-9FCD-398A2048D769}" type="pres">
      <dgm:prSet presAssocID="{2FEDCA7F-92F3-4AA8-8BA6-37502A398CE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A5724-8B39-49C8-AC11-96735358DCD6}" type="pres">
      <dgm:prSet presAssocID="{86C1ED76-36EB-451E-AD35-3A9AE09740B2}" presName="sibTrans" presStyleCnt="0"/>
      <dgm:spPr/>
      <dgm:t>
        <a:bodyPr/>
        <a:lstStyle/>
        <a:p>
          <a:endParaRPr lang="ru-RU"/>
        </a:p>
      </dgm:t>
    </dgm:pt>
    <dgm:pt modelId="{DE6901F8-CC87-4630-A51A-8B87DB246027}" type="pres">
      <dgm:prSet presAssocID="{4427CD3C-6CA6-42D7-93B5-7F89EFB5FC5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6C7D5-1AD8-4A1D-9DA8-DDD21FEEC316}" type="pres">
      <dgm:prSet presAssocID="{14B6304B-EF42-40F4-84F8-F02D740F7AC5}" presName="sibTrans" presStyleCnt="0"/>
      <dgm:spPr/>
      <dgm:t>
        <a:bodyPr/>
        <a:lstStyle/>
        <a:p>
          <a:endParaRPr lang="ru-RU"/>
        </a:p>
      </dgm:t>
    </dgm:pt>
    <dgm:pt modelId="{73A2B641-D01B-4AD4-807A-E87D6CE024A8}" type="pres">
      <dgm:prSet presAssocID="{EB3AF801-DA49-4B0D-A3C4-1F8A2C204D2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32637D-DDDC-411C-9585-FFCB992CB0C7}" srcId="{B1D50F45-E4DE-4FC5-BC22-9AD1785E0473}" destId="{2FEDCA7F-92F3-4AA8-8BA6-37502A398CE2}" srcOrd="2" destOrd="0" parTransId="{43B68CB9-93A0-4D3E-A4F4-23CFB5F7FAE9}" sibTransId="{86C1ED76-36EB-451E-AD35-3A9AE09740B2}"/>
    <dgm:cxn modelId="{99210544-0506-44D9-ADD2-57276D76B49E}" type="presOf" srcId="{13CBCC7C-8583-4616-92B8-186A0BBEAFC0}" destId="{D2F8F5ED-D759-490E-BD1B-A5BF2F434C2B}" srcOrd="0" destOrd="0" presId="urn:microsoft.com/office/officeart/2005/8/layout/default"/>
    <dgm:cxn modelId="{21760D27-83FF-4D7A-BDBD-EE8112F627C3}" type="presOf" srcId="{2FEDCA7F-92F3-4AA8-8BA6-37502A398CE2}" destId="{8F6CD1CF-DA12-4540-9FCD-398A2048D769}" srcOrd="0" destOrd="0" presId="urn:microsoft.com/office/officeart/2005/8/layout/default"/>
    <dgm:cxn modelId="{C3C4A1F8-D1B8-4D3E-A028-27267309C962}" srcId="{B1D50F45-E4DE-4FC5-BC22-9AD1785E0473}" destId="{4427CD3C-6CA6-42D7-93B5-7F89EFB5FC5D}" srcOrd="3" destOrd="0" parTransId="{565CE985-89D9-4330-A329-9D1EA58964D3}" sibTransId="{14B6304B-EF42-40F4-84F8-F02D740F7AC5}"/>
    <dgm:cxn modelId="{1EFE743E-B274-4C76-8E75-D7A56F01EDAE}" srcId="{B1D50F45-E4DE-4FC5-BC22-9AD1785E0473}" destId="{A504AF2B-23B6-4706-BBDE-A6AB9A4B1B32}" srcOrd="0" destOrd="0" parTransId="{3CEEFE4B-668A-4DCB-A3EC-BE5667E8BFA1}" sibTransId="{AE4C8887-8AD6-4F9E-A5F6-9C987751672D}"/>
    <dgm:cxn modelId="{B03B42BB-8240-4135-B74D-FFBD084FF0D7}" type="presOf" srcId="{A504AF2B-23B6-4706-BBDE-A6AB9A4B1B32}" destId="{EF673BA8-A8A7-4624-8801-8B8D5DB7982F}" srcOrd="0" destOrd="0" presId="urn:microsoft.com/office/officeart/2005/8/layout/default"/>
    <dgm:cxn modelId="{3DFE1459-5912-4EB7-8425-03C76E620F4B}" srcId="{B1D50F45-E4DE-4FC5-BC22-9AD1785E0473}" destId="{13CBCC7C-8583-4616-92B8-186A0BBEAFC0}" srcOrd="1" destOrd="0" parTransId="{6A8E348C-864F-46AA-B191-DB7A8C68711A}" sibTransId="{5209E32A-4469-48D5-BF3A-065CDEC00E42}"/>
    <dgm:cxn modelId="{67C84635-0419-402A-B2AA-25E91B57893E}" type="presOf" srcId="{B1D50F45-E4DE-4FC5-BC22-9AD1785E0473}" destId="{CA741A99-B362-4CA6-A88D-ADA19C1A8769}" srcOrd="0" destOrd="0" presId="urn:microsoft.com/office/officeart/2005/8/layout/default"/>
    <dgm:cxn modelId="{74730DE2-1D79-4E1A-B60A-66BAE89F86AD}" type="presOf" srcId="{EB3AF801-DA49-4B0D-A3C4-1F8A2C204D2A}" destId="{73A2B641-D01B-4AD4-807A-E87D6CE024A8}" srcOrd="0" destOrd="0" presId="urn:microsoft.com/office/officeart/2005/8/layout/default"/>
    <dgm:cxn modelId="{3D26471A-5061-43C2-AB5B-62A3F85D7869}" srcId="{B1D50F45-E4DE-4FC5-BC22-9AD1785E0473}" destId="{EB3AF801-DA49-4B0D-A3C4-1F8A2C204D2A}" srcOrd="4" destOrd="0" parTransId="{048A4973-6F6F-46B7-86C3-5A4A9C7128F9}" sibTransId="{0E88598B-8CD5-4E12-A03D-8AAA64EA889A}"/>
    <dgm:cxn modelId="{0BC669CB-3920-482F-B810-6CC4A24BC969}" type="presOf" srcId="{4427CD3C-6CA6-42D7-93B5-7F89EFB5FC5D}" destId="{DE6901F8-CC87-4630-A51A-8B87DB246027}" srcOrd="0" destOrd="0" presId="urn:microsoft.com/office/officeart/2005/8/layout/default"/>
    <dgm:cxn modelId="{5158575F-56E3-44FB-B2A0-0D43B278DD2F}" type="presParOf" srcId="{CA741A99-B362-4CA6-A88D-ADA19C1A8769}" destId="{EF673BA8-A8A7-4624-8801-8B8D5DB7982F}" srcOrd="0" destOrd="0" presId="urn:microsoft.com/office/officeart/2005/8/layout/default"/>
    <dgm:cxn modelId="{29E2442C-F64F-477B-8C7C-513D02EF7F6A}" type="presParOf" srcId="{CA741A99-B362-4CA6-A88D-ADA19C1A8769}" destId="{A506806B-172C-40F7-9808-A1A90AEADD1A}" srcOrd="1" destOrd="0" presId="urn:microsoft.com/office/officeart/2005/8/layout/default"/>
    <dgm:cxn modelId="{C06A2142-A827-4ED1-9865-5CF7272FF709}" type="presParOf" srcId="{CA741A99-B362-4CA6-A88D-ADA19C1A8769}" destId="{D2F8F5ED-D759-490E-BD1B-A5BF2F434C2B}" srcOrd="2" destOrd="0" presId="urn:microsoft.com/office/officeart/2005/8/layout/default"/>
    <dgm:cxn modelId="{8A4BA1C1-1356-4FC0-A78C-FA319C61CF8C}" type="presParOf" srcId="{CA741A99-B362-4CA6-A88D-ADA19C1A8769}" destId="{7CFEB3F9-BE4B-42CE-AAD9-B36AD4B614BB}" srcOrd="3" destOrd="0" presId="urn:microsoft.com/office/officeart/2005/8/layout/default"/>
    <dgm:cxn modelId="{00A8A9F6-907C-4EF7-9BF6-5B632C01A42E}" type="presParOf" srcId="{CA741A99-B362-4CA6-A88D-ADA19C1A8769}" destId="{8F6CD1CF-DA12-4540-9FCD-398A2048D769}" srcOrd="4" destOrd="0" presId="urn:microsoft.com/office/officeart/2005/8/layout/default"/>
    <dgm:cxn modelId="{0A8E51D1-83A2-4CFF-AB3F-7E42F68F7C76}" type="presParOf" srcId="{CA741A99-B362-4CA6-A88D-ADA19C1A8769}" destId="{97DA5724-8B39-49C8-AC11-96735358DCD6}" srcOrd="5" destOrd="0" presId="urn:microsoft.com/office/officeart/2005/8/layout/default"/>
    <dgm:cxn modelId="{44DD8DAF-D405-4A3C-8CF9-6E5887F0766C}" type="presParOf" srcId="{CA741A99-B362-4CA6-A88D-ADA19C1A8769}" destId="{DE6901F8-CC87-4630-A51A-8B87DB246027}" srcOrd="6" destOrd="0" presId="urn:microsoft.com/office/officeart/2005/8/layout/default"/>
    <dgm:cxn modelId="{769A3321-1CEC-4594-B3DB-02CEB5F79474}" type="presParOf" srcId="{CA741A99-B362-4CA6-A88D-ADA19C1A8769}" destId="{43F6C7D5-1AD8-4A1D-9DA8-DDD21FEEC316}" srcOrd="7" destOrd="0" presId="urn:microsoft.com/office/officeart/2005/8/layout/default"/>
    <dgm:cxn modelId="{CADC20A9-CE75-4979-83D5-425910497A52}" type="presParOf" srcId="{CA741A99-B362-4CA6-A88D-ADA19C1A8769}" destId="{73A2B641-D01B-4AD4-807A-E87D6CE024A8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21B6AFE-08AA-4B4D-8127-BC755C8FCE4B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546C91-685C-464E-AEBF-1600B7F53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6AFE-08AA-4B4D-8127-BC755C8FCE4B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46C91-685C-464E-AEBF-1600B7F53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21B6AFE-08AA-4B4D-8127-BC755C8FCE4B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A546C91-685C-464E-AEBF-1600B7F53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6AFE-08AA-4B4D-8127-BC755C8FCE4B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546C91-685C-464E-AEBF-1600B7F53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6AFE-08AA-4B4D-8127-BC755C8FCE4B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A546C91-685C-464E-AEBF-1600B7F53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21B6AFE-08AA-4B4D-8127-BC755C8FCE4B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A546C91-685C-464E-AEBF-1600B7F53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21B6AFE-08AA-4B4D-8127-BC755C8FCE4B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A546C91-685C-464E-AEBF-1600B7F53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6AFE-08AA-4B4D-8127-BC755C8FCE4B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546C91-685C-464E-AEBF-1600B7F53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6AFE-08AA-4B4D-8127-BC755C8FCE4B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546C91-685C-464E-AEBF-1600B7F53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6AFE-08AA-4B4D-8127-BC755C8FCE4B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546C91-685C-464E-AEBF-1600B7F53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21B6AFE-08AA-4B4D-8127-BC755C8FCE4B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A546C91-685C-464E-AEBF-1600B7F53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1B6AFE-08AA-4B4D-8127-BC755C8FCE4B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546C91-685C-464E-AEBF-1600B7F53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source=psearch&amp;fp=2&amp;uinfo=ww-1285-wh-641-fw-1060-fh-448-pd-1&amp;p=2&amp;text=%D1%86%D0%B5%D0%BD%D1%82%D0%B8%D0%BB%D1%8C%D0%BD%D1%8B%D0%B5%20%D1%82%D0%B0%D0%B1%D0%BB%D0%B8%D1%86%D1%8B%20%D0%B4%D0%BB%D1%8F%20%D0%BE%D1%86%D0%B5%D0%BD%D0%BA%D0%B8%20%D1%84%D0%B8%D0%B7%D0%B8%D1%87%D0%B5%D1%81%D0%BA%D0%BE%D0%B3%D0%BE%20%D1%80%D0%B0%D0%B7%D0%B2%D0%B8%D1%82%D0%B8%D1%8F%20%D0%B4%D0%B5%D1%82%D0%B5%D0%B9&amp;pos=75&amp;lr=42&amp;rpt=simage&amp;img_url=http://www.img3.imgbb.ru/0/d/2/0d2a96d158367126793284478d8fab7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yandex.ru/images/search?source=wiz&amp;img_url=http://runet.com.mx/hxpyy/sbros_nastroek_na_tschlshf_ch2_3969_107.jpg&amp;uinfo=sw-1138-sh-640-ww-1124-wh-542-pd-1.2000000476837158-wp-16x9_1366x768-lt-497&amp;text=%D1%81%D0%B1%D0%BE%D1%80%20%D0%B0%D0%BD%D0%B0%D0%BC%D0%BD%D0%B5%D0%B7%D0%B0%20%D1%83%20%D0%B4%D0%B5%D1%82%D0%B5%D0%B9&amp;noreask=1&amp;pos=0&amp;lr=42&amp;rpt=simage&amp;pin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428868"/>
            <a:ext cx="6958034" cy="164307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>Закономерности роста и развития ребенка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857760"/>
            <a:ext cx="7772400" cy="810807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высшей категории 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Ефремова Наталья Ивановна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57356" y="0"/>
            <a:ext cx="65008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Министерство здравоохранения Республики Мордовия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Государственное автономное образовательное учреждение дополнительного профессионального образования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Республики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Мордовия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«Мордовский республиканский центр повышения квалификации специалистов здравоохранения» 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28600"/>
            <a:ext cx="7123006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Кратность оценки развития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390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946"/>
                <a:gridCol w="5421454"/>
              </a:tblGrid>
              <a:tr h="7801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Возраст </a:t>
                      </a:r>
                      <a:endParaRPr lang="ru-RU" sz="3600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Кратность оценки</a:t>
                      </a:r>
                      <a:endParaRPr lang="ru-RU" sz="3600" dirty="0"/>
                    </a:p>
                  </a:txBody>
                  <a:tcPr marL="90593" marR="90593"/>
                </a:tc>
              </a:tr>
              <a:tr h="7801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До 1 года</a:t>
                      </a:r>
                      <a:endParaRPr lang="ru-RU" sz="3600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Ежемесячно </a:t>
                      </a:r>
                      <a:endParaRPr lang="ru-RU" sz="3600" dirty="0"/>
                    </a:p>
                  </a:txBody>
                  <a:tcPr marL="90593" marR="90593"/>
                </a:tc>
              </a:tr>
              <a:tr h="7801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1-2 года</a:t>
                      </a:r>
                      <a:endParaRPr lang="ru-RU" sz="3600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 раз в 3 месяца</a:t>
                      </a:r>
                      <a:endParaRPr lang="ru-RU" sz="3600" dirty="0"/>
                    </a:p>
                  </a:txBody>
                  <a:tcPr marL="90593" marR="90593"/>
                </a:tc>
              </a:tr>
              <a:tr h="7801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2-3 года</a:t>
                      </a:r>
                      <a:endParaRPr lang="ru-RU" sz="3600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 раз в</a:t>
                      </a:r>
                      <a:r>
                        <a:rPr lang="ru-RU" sz="3600" baseline="0" dirty="0" smtClean="0"/>
                        <a:t> 6 месяцев</a:t>
                      </a:r>
                      <a:endParaRPr lang="ru-RU" sz="3600" dirty="0"/>
                    </a:p>
                  </a:txBody>
                  <a:tcPr marL="90593" marR="90593"/>
                </a:tc>
              </a:tr>
              <a:tr h="7801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Старше 3 лет</a:t>
                      </a:r>
                      <a:endParaRPr lang="ru-RU" sz="3600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 раз в год</a:t>
                      </a:r>
                      <a:endParaRPr lang="ru-RU" sz="3600" dirty="0"/>
                    </a:p>
                  </a:txBody>
                  <a:tcPr marL="90593" marR="90593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Оценка физического развития при помощи </a:t>
            </a:r>
            <a:r>
              <a:rPr lang="ru-RU" dirty="0" err="1" smtClean="0"/>
              <a:t>центильных</a:t>
            </a:r>
            <a:r>
              <a:rPr lang="ru-RU" dirty="0" smtClean="0"/>
              <a:t> таблиц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28600"/>
            <a:ext cx="7051568" cy="9906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Центильный</a:t>
            </a:r>
            <a:r>
              <a:rPr lang="ru-RU" dirty="0" smtClean="0"/>
              <a:t> метод оценки физического 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Центиль</a:t>
            </a:r>
            <a:r>
              <a:rPr lang="ru-RU" dirty="0" smtClean="0"/>
              <a:t> – сотая часть вариационной шкалы.</a:t>
            </a:r>
          </a:p>
          <a:p>
            <a:r>
              <a:rPr lang="ru-RU" dirty="0" err="1" smtClean="0"/>
              <a:t>Центильный</a:t>
            </a:r>
            <a:r>
              <a:rPr lang="ru-RU" dirty="0" smtClean="0"/>
              <a:t> коридор (интервал) – разница между двумя рядом стоящими значениями показателей.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Распределение длины тела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14348" y="1295400"/>
          <a:ext cx="8143933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419"/>
                <a:gridCol w="1163419"/>
                <a:gridCol w="1163419"/>
                <a:gridCol w="1163419"/>
                <a:gridCol w="1163419"/>
                <a:gridCol w="1163419"/>
                <a:gridCol w="1163419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Возраст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Центили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48,0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48,9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53,2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54,3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55,1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52,8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56,3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57,5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58,7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53,4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54,3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55,8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59,5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61,0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62,1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56,1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57,0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58,6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62,4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64,0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65,5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58,6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59,5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61,3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65,6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67,0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68,7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61,0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61,9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63,4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67,9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69,6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70,9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63,0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64,0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65,6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69,9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71,3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72,5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65,9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67,5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73,0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74,1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66,5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67,6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68,9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73,0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75,9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67,8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68,8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75,9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68,8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69,9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71,3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76,1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77,4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78,8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11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69,9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71,0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72,6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77,3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78,9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80,4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12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71,0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72,0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73,8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78,5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80,3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81,7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Распределение массы тела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57224" y="1295400"/>
          <a:ext cx="8072491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213"/>
                <a:gridCol w="1153213"/>
                <a:gridCol w="1153213"/>
                <a:gridCol w="1153213"/>
                <a:gridCol w="1153213"/>
                <a:gridCol w="1153213"/>
                <a:gridCol w="1153213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Возраст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Центили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11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12 мес.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28600"/>
            <a:ext cx="733732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Оценка физического развития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28600"/>
            <a:ext cx="7194444" cy="990600"/>
          </a:xfrm>
        </p:spPr>
        <p:txBody>
          <a:bodyPr/>
          <a:lstStyle/>
          <a:p>
            <a:r>
              <a:rPr lang="ru-RU" dirty="0" smtClean="0"/>
              <a:t>Акселерация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Ускорение роста и развития детей во все возрастные периоды.</a:t>
            </a:r>
          </a:p>
          <a:p>
            <a:pPr algn="just"/>
            <a:r>
              <a:rPr lang="ru-RU" dirty="0" smtClean="0"/>
              <a:t>Результат сложного взаимодействия экзо – и эндогенных факторов: изменение генотипа в следствии миграции населения и появления смешанных браков, изменение характера питания, климата, экологии, научно – технический прогресс.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372344" cy="5714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Типы акселерации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71472" y="1643050"/>
          <a:ext cx="82296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500174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i="1" dirty="0" smtClean="0"/>
              <a:t>Ретардация - </a:t>
            </a:r>
            <a:r>
              <a:rPr lang="ru-RU" sz="4800" dirty="0" smtClean="0"/>
              <a:t>замедленного физического развития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2-tub-ru.yandex.net/i?id=03f5b1f1ca6b7f66d5e3b427de94172c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14620"/>
            <a:ext cx="692948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Нервно – психическое развитие детей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28600"/>
            <a:ext cx="7123006" cy="990600"/>
          </a:xfrm>
        </p:spPr>
        <p:txBody>
          <a:bodyPr/>
          <a:lstStyle/>
          <a:p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4000" dirty="0" smtClean="0"/>
              <a:t>Динамический процесс роста и биологического созревания ребенка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698013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Ведущие виды деятельности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6980130" cy="990600"/>
          </a:xfrm>
        </p:spPr>
        <p:txBody>
          <a:bodyPr/>
          <a:lstStyle/>
          <a:p>
            <a:r>
              <a:rPr lang="ru-RU" dirty="0" smtClean="0"/>
              <a:t>Критерии НПР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i.enc-dic.com/dic/enc_medicine/images/0299791575.jpg">
            <a:hlinkClick r:id="rId2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298"/>
            <a:ext cx="7429551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428604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НПР детей первого года жизни</a:t>
            </a:r>
            <a:endParaRPr lang="ru-RU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1357298"/>
          <a:ext cx="8072495" cy="5236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127"/>
                <a:gridCol w="1754890"/>
                <a:gridCol w="1965478"/>
              </a:tblGrid>
              <a:tr h="600454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Движение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Возраст овладения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Возможные границы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085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Улыбка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 нед.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3-8 нед.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085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Гуление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 нед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4-11 нед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085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Держание головки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мес.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1,5-3 мес.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892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Направленные движения ручек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мес.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2,5-5,5 мес.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085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Переворачивание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 мес.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3,5-6,5 мес.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085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Сидение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 мес.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5,5-8 мес.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085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Ползание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 мес.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5-9 мес.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454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Произвольное хватание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 мес.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5,75-10,25 мес.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085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Вставание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 мес.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6-11 мес.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085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Шаги с поддержкой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9,5 мес.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6,5-12,5 мес.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892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Стояние самостоятельное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10,5 мес.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8-13 мес.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085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Ходьба самостоятельная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11,75 мес.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9-14 мес.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85918" y="214290"/>
            <a:ext cx="6858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Средние сроки и возможные границы развития </a:t>
            </a:r>
            <a:endParaRPr lang="ru-RU" sz="2400" b="1" dirty="0" smtClean="0"/>
          </a:p>
          <a:p>
            <a:r>
              <a:rPr lang="ru-RU" sz="2400" b="1" dirty="0" smtClean="0"/>
              <a:t>моторных </a:t>
            </a:r>
            <a:r>
              <a:rPr lang="ru-RU" sz="2400" b="1" dirty="0" smtClean="0"/>
              <a:t>актов у детей первого года жизни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Библиотека в библиотеке Fiction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336815" cy="5304439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28600"/>
            <a:ext cx="7194444" cy="990600"/>
          </a:xfrm>
        </p:spPr>
        <p:txBody>
          <a:bodyPr/>
          <a:lstStyle/>
          <a:p>
            <a:r>
              <a:rPr lang="ru-RU" dirty="0" smtClean="0"/>
              <a:t>Биологическое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dirty="0" smtClean="0"/>
              <a:t>Фактически достигнутый индивидуальный уровень развития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698013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показатели биологического развития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28600"/>
            <a:ext cx="7265882" cy="990600"/>
          </a:xfrm>
        </p:spPr>
        <p:txBody>
          <a:bodyPr/>
          <a:lstStyle/>
          <a:p>
            <a:r>
              <a:rPr lang="ru-RU" dirty="0" smtClean="0"/>
              <a:t>Сроки прорезывания зубов</a:t>
            </a:r>
            <a:endParaRPr lang="ru-RU" dirty="0"/>
          </a:p>
        </p:txBody>
      </p:sp>
      <p:pic>
        <p:nvPicPr>
          <p:cNvPr id="4" name="Содержимое 3" descr="Схема прорезывание зубов последняя версия, Отличный сервис хранения файлов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71473" y="1571612"/>
            <a:ext cx="8143932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Становление пола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42910" y="1643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28600"/>
            <a:ext cx="7265882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Варианты индивидуальной нормы полового развития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14348" y="1714488"/>
          <a:ext cx="8229600" cy="4763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3393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Признаки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Мальчики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Девочки </a:t>
                      </a:r>
                      <a:endParaRPr lang="ru-RU" sz="2800" dirty="0"/>
                    </a:p>
                  </a:txBody>
                  <a:tcPr/>
                </a:tc>
              </a:tr>
              <a:tr h="54134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Сроки</a:t>
                      </a:r>
                      <a:r>
                        <a:rPr lang="ru-RU" sz="2800" baseline="0" dirty="0" smtClean="0"/>
                        <a:t> начала </a:t>
                      </a:r>
                      <a:r>
                        <a:rPr lang="ru-RU" sz="2800" baseline="0" dirty="0" err="1" smtClean="0"/>
                        <a:t>пубертата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3482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- ранние </a:t>
                      </a:r>
                    </a:p>
                    <a:p>
                      <a:r>
                        <a:rPr lang="ru-RU" sz="2800" dirty="0" smtClean="0"/>
                        <a:t>- средние</a:t>
                      </a:r>
                    </a:p>
                    <a:p>
                      <a:r>
                        <a:rPr lang="ru-RU" sz="2800" dirty="0" smtClean="0"/>
                        <a:t>- поздние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 – 12 лет</a:t>
                      </a:r>
                    </a:p>
                    <a:p>
                      <a:pPr algn="ctr"/>
                      <a:r>
                        <a:rPr lang="ru-RU" sz="2800" dirty="0" smtClean="0"/>
                        <a:t>13 – 15 лет</a:t>
                      </a:r>
                    </a:p>
                    <a:p>
                      <a:pPr algn="ctr"/>
                      <a:r>
                        <a:rPr lang="ru-RU" sz="2800" dirty="0" smtClean="0"/>
                        <a:t>16 – 18 лет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 – 11 лет</a:t>
                      </a:r>
                    </a:p>
                    <a:p>
                      <a:pPr algn="ctr"/>
                      <a:r>
                        <a:rPr lang="ru-RU" sz="2800" dirty="0" smtClean="0"/>
                        <a:t>12 – 14 лет</a:t>
                      </a:r>
                    </a:p>
                    <a:p>
                      <a:pPr algn="ctr"/>
                      <a:r>
                        <a:rPr lang="ru-RU" sz="2800" dirty="0" smtClean="0"/>
                        <a:t>15 – 17 лет</a:t>
                      </a:r>
                      <a:endParaRPr lang="ru-RU" sz="2800" dirty="0"/>
                    </a:p>
                  </a:txBody>
                  <a:tcPr/>
                </a:tc>
              </a:tr>
              <a:tr h="54134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Темпы формирования вторичных половых признаков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34828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800" dirty="0" smtClean="0"/>
                        <a:t>Быстрые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800" dirty="0" smtClean="0"/>
                        <a:t> средние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800" baseline="0" dirty="0" smtClean="0"/>
                        <a:t> медленные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1,5</a:t>
                      </a:r>
                      <a:r>
                        <a:rPr lang="ru-RU" sz="2800" baseline="0" dirty="0" smtClean="0"/>
                        <a:t> – 2 года</a:t>
                      </a:r>
                      <a:br>
                        <a:rPr lang="ru-RU" sz="2800" baseline="0" dirty="0" smtClean="0"/>
                      </a:br>
                      <a:r>
                        <a:rPr lang="ru-RU" sz="2800" baseline="0" dirty="0" smtClean="0"/>
                        <a:t>3 – 3,5 года</a:t>
                      </a:r>
                    </a:p>
                    <a:p>
                      <a:pPr algn="ctr"/>
                      <a:r>
                        <a:rPr lang="ru-RU" sz="2800" baseline="0" dirty="0" smtClean="0"/>
                        <a:t>4 - 5 лет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2,5</a:t>
                      </a:r>
                      <a:r>
                        <a:rPr lang="ru-RU" sz="2800" baseline="0" dirty="0" smtClean="0"/>
                        <a:t> – 3,5 лет</a:t>
                      </a:r>
                    </a:p>
                    <a:p>
                      <a:pPr algn="ctr"/>
                      <a:r>
                        <a:rPr lang="ru-RU" sz="2800" baseline="0" dirty="0" smtClean="0"/>
                        <a:t>4- 4,5 года</a:t>
                      </a:r>
                    </a:p>
                    <a:p>
                      <a:pPr algn="ctr"/>
                      <a:r>
                        <a:rPr lang="ru-RU" sz="2800" baseline="0" dirty="0" smtClean="0"/>
                        <a:t>5 – 7 лет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28600"/>
            <a:ext cx="7194444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Факторы, влияющие на физическое развитие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28600"/>
            <a:ext cx="7265882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Закономерности физического развития ребенка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28600"/>
            <a:ext cx="7051568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Неравномерности скорости роста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28600"/>
            <a:ext cx="7123006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НЕПРОПОРЦИОНАЛЬНОСТЬ СКОРОСТИ РОСТА</a:t>
            </a:r>
            <a:endParaRPr lang="ru-RU" dirty="0"/>
          </a:p>
        </p:txBody>
      </p:sp>
      <p:pic>
        <p:nvPicPr>
          <p:cNvPr id="4" name="Содержимое 3" descr="http://im3-tub-ru.yandex.net/i?id=089c7ca41c73af75fe8c1c8c040a7fd8-72-144&amp;n=33&amp;h=210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77867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28600"/>
            <a:ext cx="7194444" cy="990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Основные методы изучения физического здоровья человека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480" y="228600"/>
            <a:ext cx="7051568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Физический облик детских фигур</a:t>
            </a:r>
            <a:endParaRPr lang="ru-RU" dirty="0"/>
          </a:p>
        </p:txBody>
      </p:sp>
      <p:pic>
        <p:nvPicPr>
          <p:cNvPr id="4" name="Содержимое 3" descr="http://img0.reactor.cc/pics/comment/%D0%9A%D0%BE%D0%BC%D0%B8%D0%BA%D1%81%D1%8B-Nekucciola-%D0%B4%D0%B8%D0%BD%D0%BE%D0%B7%D0%B0%D0%B2%D1%80%D0%B8%D0%BA-%D1%81%D0%BE%D0%BD-1753054.pn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355725" y="1624012"/>
            <a:ext cx="66675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28600"/>
            <a:ext cx="7194444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Порядок определения физического развития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556</TotalTime>
  <Words>882</Words>
  <Application>Microsoft Office PowerPoint</Application>
  <PresentationFormat>Экран (4:3)</PresentationFormat>
  <Paragraphs>367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Обычная</vt:lpstr>
      <vt:lpstr>  Закономерности роста и развития ребенка</vt:lpstr>
      <vt:lpstr>Физическое развитие</vt:lpstr>
      <vt:lpstr>Факторы, влияющие на физическое развитие</vt:lpstr>
      <vt:lpstr>Закономерности физического развития ребенка</vt:lpstr>
      <vt:lpstr>Неравномерности скорости роста</vt:lpstr>
      <vt:lpstr>НЕПРОПОРЦИОНАЛЬНОСТЬ СКОРОСТИ РОСТА</vt:lpstr>
      <vt:lpstr>Основные методы изучения физического здоровья человека</vt:lpstr>
      <vt:lpstr>Физический облик детских фигур</vt:lpstr>
      <vt:lpstr>Порядок определения физического развития</vt:lpstr>
      <vt:lpstr>Кратность оценки развития</vt:lpstr>
      <vt:lpstr>Оценка физического развития при помощи центильных таблиц</vt:lpstr>
      <vt:lpstr>Центильный метод оценки физического развития</vt:lpstr>
      <vt:lpstr>Распределение длины тела</vt:lpstr>
      <vt:lpstr>Распределение массы тела</vt:lpstr>
      <vt:lpstr>Оценка физического развития</vt:lpstr>
      <vt:lpstr>Акселерация </vt:lpstr>
      <vt:lpstr>Типы акселерации</vt:lpstr>
      <vt:lpstr>Слайд 18</vt:lpstr>
      <vt:lpstr>Нервно – психическое развитие детей</vt:lpstr>
      <vt:lpstr>Ведущие виды деятельности</vt:lpstr>
      <vt:lpstr>Критерии НПР</vt:lpstr>
      <vt:lpstr>Слайд 22</vt:lpstr>
      <vt:lpstr>Слайд 23</vt:lpstr>
      <vt:lpstr>Слайд 24</vt:lpstr>
      <vt:lpstr>Биологическое развитие</vt:lpstr>
      <vt:lpstr>Основные показатели биологического развития</vt:lpstr>
      <vt:lpstr>Сроки прорезывания зубов</vt:lpstr>
      <vt:lpstr>Становление пола</vt:lpstr>
      <vt:lpstr>Варианты индивидуальной нормы полового развития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Закономерности роста и развития ребенка</dc:title>
  <dc:creator>1</dc:creator>
  <cp:lastModifiedBy>1</cp:lastModifiedBy>
  <cp:revision>65</cp:revision>
  <dcterms:created xsi:type="dcterms:W3CDTF">2014-10-16T02:24:22Z</dcterms:created>
  <dcterms:modified xsi:type="dcterms:W3CDTF">2017-06-25T07:36:12Z</dcterms:modified>
</cp:coreProperties>
</file>